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D1D1D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1D1D1D"/>
              </a:solidFill>
              <a:prstDash val="solid"/>
              <a:round/>
            </a:ln>
          </a:left>
          <a:right>
            <a:ln w="12700" cap="flat">
              <a:solidFill>
                <a:srgbClr val="1D1D1D"/>
              </a:solidFill>
              <a:prstDash val="solid"/>
              <a:round/>
            </a:ln>
          </a:right>
          <a:top>
            <a:ln w="12700" cap="flat">
              <a:solidFill>
                <a:srgbClr val="1D1D1D"/>
              </a:solidFill>
              <a:prstDash val="solid"/>
              <a:round/>
            </a:ln>
          </a:top>
          <a:bottom>
            <a:ln w="12700" cap="flat">
              <a:solidFill>
                <a:srgbClr val="1D1D1D"/>
              </a:solidFill>
              <a:prstDash val="solid"/>
              <a:round/>
            </a:ln>
          </a:bottom>
          <a:insideH>
            <a:ln w="12700" cap="flat">
              <a:solidFill>
                <a:srgbClr val="1D1D1D"/>
              </a:solidFill>
              <a:prstDash val="solid"/>
              <a:round/>
            </a:ln>
          </a:insideH>
          <a:insideV>
            <a:ln w="12700" cap="flat">
              <a:solidFill>
                <a:srgbClr val="1D1D1D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1D1D1D"/>
              </a:solidFill>
              <a:prstDash val="solid"/>
              <a:round/>
            </a:ln>
          </a:left>
          <a:right>
            <a:ln w="12700" cap="flat">
              <a:solidFill>
                <a:srgbClr val="1D1D1D"/>
              </a:solidFill>
              <a:prstDash val="solid"/>
              <a:round/>
            </a:ln>
          </a:right>
          <a:top>
            <a:ln w="12700" cap="flat">
              <a:solidFill>
                <a:srgbClr val="1D1D1D"/>
              </a:solidFill>
              <a:prstDash val="solid"/>
              <a:round/>
            </a:ln>
          </a:top>
          <a:bottom>
            <a:ln w="12700" cap="flat">
              <a:solidFill>
                <a:srgbClr val="1D1D1D"/>
              </a:solidFill>
              <a:prstDash val="solid"/>
              <a:round/>
            </a:ln>
          </a:bottom>
          <a:insideH>
            <a:ln w="12700" cap="flat">
              <a:solidFill>
                <a:srgbClr val="1D1D1D"/>
              </a:solidFill>
              <a:prstDash val="solid"/>
              <a:round/>
            </a:ln>
          </a:insideH>
          <a:insideV>
            <a:ln w="12700" cap="flat">
              <a:solidFill>
                <a:srgbClr val="1D1D1D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1D1D1D"/>
              </a:solidFill>
              <a:prstDash val="solid"/>
              <a:round/>
            </a:ln>
          </a:left>
          <a:right>
            <a:ln w="12700" cap="flat">
              <a:solidFill>
                <a:srgbClr val="1D1D1D"/>
              </a:solidFill>
              <a:prstDash val="solid"/>
              <a:round/>
            </a:ln>
          </a:right>
          <a:top>
            <a:ln w="12700" cap="flat">
              <a:solidFill>
                <a:srgbClr val="1D1D1D"/>
              </a:solidFill>
              <a:prstDash val="solid"/>
              <a:round/>
            </a:ln>
          </a:top>
          <a:bottom>
            <a:ln w="12700" cap="flat">
              <a:solidFill>
                <a:srgbClr val="1D1D1D"/>
              </a:solidFill>
              <a:prstDash val="solid"/>
              <a:round/>
            </a:ln>
          </a:bottom>
          <a:insideH>
            <a:ln w="12700" cap="flat">
              <a:solidFill>
                <a:srgbClr val="1D1D1D"/>
              </a:solidFill>
              <a:prstDash val="solid"/>
              <a:round/>
            </a:ln>
          </a:insideH>
          <a:insideV>
            <a:ln w="12700" cap="flat">
              <a:solidFill>
                <a:srgbClr val="1D1D1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1D1D1D"/>
              </a:solidFill>
              <a:prstDash val="solid"/>
              <a:round/>
            </a:ln>
          </a:left>
          <a:right>
            <a:ln w="12700" cap="flat">
              <a:solidFill>
                <a:srgbClr val="1D1D1D"/>
              </a:solidFill>
              <a:prstDash val="solid"/>
              <a:round/>
            </a:ln>
          </a:right>
          <a:top>
            <a:ln w="12700" cap="flat">
              <a:solidFill>
                <a:srgbClr val="1D1D1D"/>
              </a:solidFill>
              <a:prstDash val="solid"/>
              <a:round/>
            </a:ln>
          </a:top>
          <a:bottom>
            <a:ln w="12700" cap="flat">
              <a:solidFill>
                <a:srgbClr val="1D1D1D"/>
              </a:solidFill>
              <a:prstDash val="solid"/>
              <a:round/>
            </a:ln>
          </a:bottom>
          <a:insideH>
            <a:ln w="12700" cap="flat">
              <a:solidFill>
                <a:srgbClr val="1D1D1D"/>
              </a:solidFill>
              <a:prstDash val="solid"/>
              <a:round/>
            </a:ln>
          </a:insideH>
          <a:insideV>
            <a:ln w="12700" cap="flat">
              <a:solidFill>
                <a:srgbClr val="1D1D1D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1CA"/>
          </a:solidFill>
        </a:fill>
      </a:tcStyle>
    </a:wholeTbl>
    <a:band2H>
      <a:tcTxStyle/>
      <a:tcStyle>
        <a:tcBdr/>
        <a:fill>
          <a:solidFill>
            <a:srgbClr val="FAEA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F1CD"/>
          </a:solidFill>
        </a:fill>
      </a:tcStyle>
    </a:wholeTbl>
    <a:band2H>
      <a:tcTxStyle/>
      <a:tcStyle>
        <a:tcBdr/>
        <a:fill>
          <a:solidFill>
            <a:srgbClr val="FEF8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CBCA"/>
          </a:solidFill>
        </a:fill>
      </a:tcStyle>
    </a:wholeTbl>
    <a:band2H>
      <a:tcTxStyle/>
      <a:tcStyle>
        <a:tcBdr/>
        <a:fill>
          <a:solidFill>
            <a:srgbClr val="FAE7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D1D1D"/>
              </a:solidFill>
              <a:prstDash val="solid"/>
              <a:round/>
            </a:ln>
          </a:top>
          <a:bottom>
            <a:ln w="25400" cap="flat">
              <a:solidFill>
                <a:srgbClr val="1D1D1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D1D1D"/>
              </a:solidFill>
              <a:prstDash val="solid"/>
              <a:round/>
            </a:ln>
          </a:top>
          <a:bottom>
            <a:ln w="25400" cap="flat">
              <a:solidFill>
                <a:srgbClr val="1D1D1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1D1D1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D1D1D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D1D1D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D1D1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Shape 15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40" name="Shape 15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ange"/>
          <p:cNvSpPr/>
          <p:nvPr/>
        </p:nvSpPr>
        <p:spPr>
          <a:xfrm>
            <a:off x="-12193" y="1792223"/>
            <a:ext cx="12204194" cy="50657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721643" y="2279836"/>
            <a:ext cx="10743287" cy="500698"/>
          </a:xfrm>
          <a:prstGeom prst="rect">
            <a:avLst/>
          </a:prstGeom>
        </p:spPr>
        <p:txBody>
          <a:bodyPr/>
          <a:lstStyle>
            <a:lvl1pPr>
              <a:defRPr sz="380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643" y="2967857"/>
            <a:ext cx="8812887" cy="509589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  <a:lvl2pPr marL="0" indent="457200"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Date"/>
          <p:cNvSpPr>
            <a:spLocks noGrp="1"/>
          </p:cNvSpPr>
          <p:nvPr>
            <p:ph type="body" sz="quarter" idx="13"/>
          </p:nvPr>
        </p:nvSpPr>
        <p:spPr>
          <a:xfrm>
            <a:off x="721659" y="4017195"/>
            <a:ext cx="7421035" cy="52387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pSp>
        <p:nvGrpSpPr>
          <p:cNvPr id="20" name="Group 4"/>
          <p:cNvGrpSpPr/>
          <p:nvPr/>
        </p:nvGrpSpPr>
        <p:grpSpPr>
          <a:xfrm>
            <a:off x="2" y="2898648"/>
            <a:ext cx="12204194" cy="3959353"/>
            <a:chOff x="0" y="0"/>
            <a:chExt cx="12204192" cy="3959351"/>
          </a:xfrm>
        </p:grpSpPr>
        <p:sp>
          <p:nvSpPr>
            <p:cNvPr id="17" name="Diagonal Line 2"/>
            <p:cNvSpPr/>
            <p:nvPr/>
          </p:nvSpPr>
          <p:spPr>
            <a:xfrm flipH="1">
              <a:off x="8122447" y="0"/>
              <a:ext cx="4081746" cy="3959352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Diagonal Line 1"/>
            <p:cNvSpPr/>
            <p:nvPr/>
          </p:nvSpPr>
          <p:spPr>
            <a:xfrm flipH="1">
              <a:off x="9471801" y="1216152"/>
              <a:ext cx="2720198" cy="2743201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" name="Horizontal Line"/>
            <p:cNvSpPr/>
            <p:nvPr/>
          </p:nvSpPr>
          <p:spPr>
            <a:xfrm flipH="1" flipV="1">
              <a:off x="-1" y="2762377"/>
              <a:ext cx="12204192" cy="1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21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6000"/>
            <a:ext cx="3349215" cy="36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1643" y="5989513"/>
            <a:ext cx="1467238" cy="54000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7"/>
          <p:cNvGrpSpPr/>
          <p:nvPr/>
        </p:nvGrpSpPr>
        <p:grpSpPr>
          <a:xfrm>
            <a:off x="718816" y="1619999"/>
            <a:ext cx="10753202" cy="4688725"/>
            <a:chOff x="0" y="0"/>
            <a:chExt cx="10753201" cy="4688724"/>
          </a:xfrm>
        </p:grpSpPr>
        <p:sp>
          <p:nvSpPr>
            <p:cNvPr id="118" name="Freeform 9"/>
            <p:cNvSpPr/>
            <p:nvPr/>
          </p:nvSpPr>
          <p:spPr>
            <a:xfrm>
              <a:off x="-1" y="0"/>
              <a:ext cx="10753203" cy="46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1327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864"/>
                  </a:ln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Foldover Corner"/>
            <p:cNvSpPr/>
            <p:nvPr/>
          </p:nvSpPr>
          <p:spPr>
            <a:xfrm>
              <a:off x="-1" y="-1"/>
              <a:ext cx="288001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1200000" y="1980000"/>
            <a:ext cx="9144001" cy="48184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0150" y="2608263"/>
            <a:ext cx="9144001" cy="4824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  <a:lvl2pPr marL="359833" indent="-359833">
              <a:defRPr sz="2400" b="1">
                <a:solidFill>
                  <a:srgbClr val="FFFFFF"/>
                </a:solidFill>
              </a:defRPr>
            </a:lvl2pPr>
            <a:lvl3pPr marL="627592" indent="-357717">
              <a:defRPr sz="2400" b="1">
                <a:solidFill>
                  <a:srgbClr val="FFFFFF"/>
                </a:solidFill>
              </a:defRPr>
            </a:lvl3pPr>
            <a:lvl4pPr marL="897996" indent="-359833">
              <a:defRPr sz="2400" b="1">
                <a:solidFill>
                  <a:srgbClr val="FFFFFF"/>
                </a:solidFill>
              </a:defRPr>
            </a:lvl4pPr>
            <a:lvl5pPr marL="1165754" indent="-357717">
              <a:defRPr sz="24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3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6000"/>
            <a:ext cx="3349215" cy="36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246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247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9664" y="1656001"/>
            <a:ext cx="5207005" cy="3862150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/>
              <a:buChar char="​"/>
            </a:lvl1pPr>
            <a:lvl2pPr marL="269999" indent="-269999">
              <a:buFont typeface="Arial"/>
            </a:lvl2pPr>
            <a:lvl3pPr marL="539999" indent="-269999">
              <a:buFont typeface="Arial"/>
              <a:buChar char="-"/>
            </a:lvl3pPr>
            <a:lvl4pPr marL="809999" indent="-269999">
              <a:buFont typeface="Arial"/>
            </a:lvl4pPr>
            <a:lvl5pPr marL="1079999" indent="-269999">
              <a:buFont typeface="Arial"/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258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259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1540258"/>
            <a:ext cx="5207001" cy="332400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chemeClr val="accent1"/>
                </a:solidFill>
              </a:defRPr>
            </a:lvl1pPr>
            <a:lvl2pPr marL="0" indent="457200">
              <a:buSzTx/>
              <a:buNone/>
              <a:defRPr b="1">
                <a:solidFill>
                  <a:schemeClr val="accent1"/>
                </a:solidFill>
              </a:defRPr>
            </a:lvl2pPr>
            <a:lvl3pPr marL="0" indent="914400">
              <a:buSzTx/>
              <a:buNone/>
              <a:defRPr b="1">
                <a:solidFill>
                  <a:schemeClr val="accent1"/>
                </a:solidFill>
              </a:defRPr>
            </a:lvl3pPr>
            <a:lvl4pPr marL="0" indent="1371600">
              <a:buSzTx/>
              <a:buNone/>
              <a:defRPr b="1">
                <a:solidFill>
                  <a:schemeClr val="accent1"/>
                </a:solidFill>
              </a:defRPr>
            </a:lvl4pPr>
            <a:lvl5pPr marL="0" indent="1828800">
              <a:buSzTx/>
              <a:buNone/>
              <a:defRPr b="1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63218" y="1541362"/>
            <a:ext cx="5207000" cy="332400"/>
          </a:xfrm>
          <a:prstGeom prst="rect">
            <a:avLst/>
          </a:prstGeom>
        </p:spPr>
        <p:txBody>
          <a:bodyPr anchor="b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26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2 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271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272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2273863"/>
            <a:ext cx="5207001" cy="332400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chemeClr val="accent1"/>
                </a:solidFill>
              </a:defRPr>
            </a:lvl1pPr>
            <a:lvl2pPr marL="0" indent="457200">
              <a:buSzTx/>
              <a:buNone/>
              <a:defRPr b="1">
                <a:solidFill>
                  <a:schemeClr val="accent1"/>
                </a:solidFill>
              </a:defRPr>
            </a:lvl2pPr>
            <a:lvl3pPr marL="0" indent="914400">
              <a:buSzTx/>
              <a:buNone/>
              <a:defRPr b="1">
                <a:solidFill>
                  <a:schemeClr val="accent1"/>
                </a:solidFill>
              </a:defRPr>
            </a:lvl3pPr>
            <a:lvl4pPr marL="0" indent="1371600">
              <a:buSzTx/>
              <a:buNone/>
              <a:defRPr b="1">
                <a:solidFill>
                  <a:schemeClr val="accent1"/>
                </a:solidFill>
              </a:defRPr>
            </a:lvl4pPr>
            <a:lvl5pPr marL="0" indent="1828800">
              <a:buSzTx/>
              <a:buNone/>
              <a:defRPr b="1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63218" y="2282343"/>
            <a:ext cx="5207001" cy="332400"/>
          </a:xfrm>
          <a:prstGeom prst="rect">
            <a:avLst/>
          </a:prstGeom>
        </p:spPr>
        <p:txBody>
          <a:bodyPr anchor="b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27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19666" y="1477756"/>
            <a:ext cx="10750551" cy="6093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276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Basic Text, 2 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285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286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4" y="3142800"/>
            <a:ext cx="5207001" cy="332400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chemeClr val="accent1"/>
                </a:solidFill>
              </a:defRPr>
            </a:lvl1pPr>
            <a:lvl2pPr marL="0" indent="457200">
              <a:buSzTx/>
              <a:buNone/>
              <a:defRPr b="1">
                <a:solidFill>
                  <a:schemeClr val="accent1"/>
                </a:solidFill>
              </a:defRPr>
            </a:lvl2pPr>
            <a:lvl3pPr marL="0" indent="914400">
              <a:buSzTx/>
              <a:buNone/>
              <a:defRPr b="1">
                <a:solidFill>
                  <a:schemeClr val="accent1"/>
                </a:solidFill>
              </a:defRPr>
            </a:lvl3pPr>
            <a:lvl4pPr marL="0" indent="1371600">
              <a:buSzTx/>
              <a:buNone/>
              <a:defRPr b="1">
                <a:solidFill>
                  <a:schemeClr val="accent1"/>
                </a:solidFill>
              </a:defRPr>
            </a:lvl4pPr>
            <a:lvl5pPr marL="0" indent="1828800">
              <a:buSzTx/>
              <a:buNone/>
              <a:defRPr b="1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63216" y="3142800"/>
            <a:ext cx="5207001" cy="332400"/>
          </a:xfrm>
          <a:prstGeom prst="rect">
            <a:avLst/>
          </a:prstGeom>
        </p:spPr>
        <p:txBody>
          <a:bodyPr anchor="b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28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19666" y="1477756"/>
            <a:ext cx="10750551" cy="6093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29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299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00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0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0" indent="0" algn="ctr">
              <a:buSzTx/>
              <a:buNone/>
              <a:defRPr sz="2200" b="1">
                <a:solidFill>
                  <a:srgbClr val="FFFFFF"/>
                </a:solidFill>
              </a:defRPr>
            </a:lvl2pPr>
            <a:lvl3pPr marL="0" indent="269999" algn="ctr">
              <a:buSzTx/>
              <a:buNone/>
              <a:defRPr sz="2200" b="1">
                <a:solidFill>
                  <a:srgbClr val="FFFFFF"/>
                </a:solidFill>
              </a:defRPr>
            </a:lvl3pPr>
            <a:lvl4pPr marL="0" indent="539999" algn="ctr">
              <a:buSzTx/>
              <a:buNone/>
              <a:defRPr sz="2200" b="1">
                <a:solidFill>
                  <a:srgbClr val="FFFFFF"/>
                </a:solidFill>
              </a:defRPr>
            </a:lvl4pPr>
            <a:lvl5pPr marL="0" indent="809999" algn="ctr">
              <a:buSzTx/>
              <a:buNone/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310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0" indent="0" algn="ctr">
              <a:buSzTx/>
              <a:buNone/>
              <a:defRPr sz="2200" b="1">
                <a:solidFill>
                  <a:srgbClr val="FFFFFF"/>
                </a:solidFill>
              </a:defRPr>
            </a:lvl2pPr>
            <a:lvl3pPr marL="0" indent="269999" algn="ctr">
              <a:buSzTx/>
              <a:buNone/>
              <a:defRPr sz="2200" b="1">
                <a:solidFill>
                  <a:srgbClr val="FFFFFF"/>
                </a:solidFill>
              </a:defRPr>
            </a:lvl3pPr>
            <a:lvl4pPr marL="0" indent="539999" algn="ctr">
              <a:buSzTx/>
              <a:buNone/>
              <a:defRPr sz="2200" b="1">
                <a:solidFill>
                  <a:srgbClr val="FFFFFF"/>
                </a:solidFill>
              </a:defRPr>
            </a:lvl4pPr>
            <a:lvl5pPr marL="0" indent="809999" algn="ctr">
              <a:buSzTx/>
              <a:buNone/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320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111066" y="1006475"/>
            <a:ext cx="3359153" cy="4511676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/>
              <a:buChar char="​"/>
            </a:lvl1pPr>
            <a:lvl2pPr marL="303749" indent="-303749">
              <a:buFont typeface="Arial"/>
            </a:lvl2pPr>
            <a:lvl3pPr marL="617142" indent="-347142">
              <a:buFont typeface="Arial"/>
              <a:buChar char="-"/>
            </a:lvl3pPr>
            <a:lvl4pPr marL="944999" indent="-404999">
              <a:buFont typeface="Arial"/>
            </a:lvl4pPr>
            <a:lvl5pPr marL="1214999" indent="-404999">
              <a:buFont typeface="Arial"/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2" name="Title Text"/>
          <p:cNvSpPr txBox="1">
            <a:spLocks noGrp="1"/>
          </p:cNvSpPr>
          <p:nvPr>
            <p:ph type="title"/>
          </p:nvPr>
        </p:nvSpPr>
        <p:spPr>
          <a:xfrm>
            <a:off x="719667" y="950207"/>
            <a:ext cx="7054854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2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9665" y="1477756"/>
            <a:ext cx="7054854" cy="6093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32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333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34" name="Title Text"/>
          <p:cNvSpPr txBox="1">
            <a:spLocks noGrp="1"/>
          </p:cNvSpPr>
          <p:nvPr>
            <p:ph type="title"/>
          </p:nvPr>
        </p:nvSpPr>
        <p:spPr>
          <a:xfrm>
            <a:off x="719667" y="950207"/>
            <a:ext cx="7054854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3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9666" y="2358001"/>
            <a:ext cx="7054853" cy="3160150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/>
              <a:buChar char="​"/>
            </a:lvl1pPr>
            <a:lvl2pPr marL="303749" indent="-303749">
              <a:buFont typeface="Arial"/>
            </a:lvl2pPr>
            <a:lvl3pPr marL="617142" indent="-347142">
              <a:buFont typeface="Arial"/>
              <a:buChar char="-"/>
            </a:lvl3pPr>
            <a:lvl4pPr marL="944999" indent="-404999">
              <a:buFont typeface="Arial"/>
            </a:lvl4pPr>
            <a:lvl5pPr marL="1214999" indent="-404999">
              <a:buFont typeface="Arial"/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1338" name="Group 1"/>
          <p:cNvGrpSpPr/>
          <p:nvPr/>
        </p:nvGrpSpPr>
        <p:grpSpPr>
          <a:xfrm>
            <a:off x="8111066" y="2102136"/>
            <a:ext cx="3360001" cy="360001"/>
            <a:chOff x="0" y="0"/>
            <a:chExt cx="3359999" cy="360000"/>
          </a:xfrm>
        </p:grpSpPr>
        <p:sp>
          <p:nvSpPr>
            <p:cNvPr id="1336" name="Snip Single Corner Rectangle 10"/>
            <p:cNvSpPr/>
            <p:nvPr/>
          </p:nvSpPr>
          <p:spPr>
            <a:xfrm flipH="1">
              <a:off x="-1" y="0"/>
              <a:ext cx="3360001" cy="36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443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7" name="Right Triangle 11"/>
            <p:cNvSpPr/>
            <p:nvPr/>
          </p:nvSpPr>
          <p:spPr>
            <a:xfrm flipH="1">
              <a:off x="1" y="-1"/>
              <a:ext cx="240000" cy="18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3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11066" y="2360295"/>
            <a:ext cx="3360001" cy="467409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defRPr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19665" y="1477756"/>
            <a:ext cx="7054854" cy="6093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34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350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5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415368" y="1006475"/>
            <a:ext cx="7054851" cy="4511676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/>
              <a:buChar char="​"/>
            </a:lvl1pPr>
            <a:lvl2pPr marL="303749" indent="-303749">
              <a:buFont typeface="Arial"/>
            </a:lvl2pPr>
            <a:lvl3pPr marL="617142" indent="-347142">
              <a:buFont typeface="Arial"/>
              <a:buChar char="-"/>
            </a:lvl3pPr>
            <a:lvl4pPr marL="944999" indent="-404999">
              <a:buFont typeface="Arial"/>
            </a:lvl4pPr>
            <a:lvl5pPr marL="1214999" indent="-404999">
              <a:buFont typeface="Arial"/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2" name="Title Text"/>
          <p:cNvSpPr txBox="1">
            <a:spLocks noGrp="1"/>
          </p:cNvSpPr>
          <p:nvPr>
            <p:ph type="title"/>
          </p:nvPr>
        </p:nvSpPr>
        <p:spPr>
          <a:xfrm>
            <a:off x="719667" y="950207"/>
            <a:ext cx="3359152" cy="99719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5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9665" y="1988296"/>
            <a:ext cx="3359155" cy="60939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35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363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3142800"/>
            <a:ext cx="3359152" cy="2375351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/>
              <a:buChar char="​"/>
            </a:lvl1pPr>
            <a:lvl2pPr marL="303749" indent="-303749">
              <a:buFont typeface="Arial"/>
            </a:lvl2pPr>
            <a:lvl3pPr marL="617142" indent="-347142">
              <a:buFont typeface="Arial"/>
              <a:buChar char="-"/>
            </a:lvl3pPr>
            <a:lvl4pPr marL="944999" indent="-404999">
              <a:buFont typeface="Arial"/>
            </a:lvl4pPr>
            <a:lvl5pPr marL="1214999" indent="-404999">
              <a:buFont typeface="Arial"/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9666" y="1477756"/>
            <a:ext cx="10750551" cy="6093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366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6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Org Heading Left"/>
          <p:cNvSpPr>
            <a:spLocks noGrp="1"/>
          </p:cNvSpPr>
          <p:nvPr>
            <p:ph type="body" sz="quarter" idx="13"/>
          </p:nvPr>
        </p:nvSpPr>
        <p:spPr>
          <a:xfrm>
            <a:off x="720784" y="2412000"/>
            <a:ext cx="5208000" cy="252001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44" name="Org Heading Right"/>
          <p:cNvSpPr>
            <a:spLocks noGrp="1"/>
          </p:cNvSpPr>
          <p:nvPr>
            <p:ph type="body" sz="quarter" idx="14"/>
          </p:nvPr>
        </p:nvSpPr>
        <p:spPr>
          <a:xfrm>
            <a:off x="6265781" y="2412026"/>
            <a:ext cx="5207001" cy="252415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45" name="Subtitle"/>
          <p:cNvSpPr>
            <a:spLocks noGrp="1"/>
          </p:cNvSpPr>
          <p:nvPr>
            <p:ph type="body" sz="quarter" idx="15"/>
          </p:nvPr>
        </p:nvSpPr>
        <p:spPr>
          <a:xfrm>
            <a:off x="720780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376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37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0966" y="1477756"/>
            <a:ext cx="9239251" cy="609398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2200" cap="all">
                <a:solidFill>
                  <a:schemeClr val="accent1"/>
                </a:solidFill>
              </a:defRPr>
            </a:lvl1pPr>
            <a:lvl2pPr marL="371249" indent="-371249">
              <a:spcBef>
                <a:spcPts val="0"/>
              </a:spcBef>
              <a:defRPr sz="2200" cap="all">
                <a:solidFill>
                  <a:schemeClr val="accent1"/>
                </a:solidFill>
              </a:defRPr>
            </a:lvl2pPr>
            <a:lvl3pPr marL="694285" indent="-424285">
              <a:spcBef>
                <a:spcPts val="0"/>
              </a:spcBef>
              <a:buChar char="-"/>
              <a:defRPr sz="2200" cap="all">
                <a:solidFill>
                  <a:schemeClr val="accent1"/>
                </a:solidFill>
              </a:defRPr>
            </a:lvl3pPr>
            <a:lvl4pPr marL="1035000" indent="-495000">
              <a:spcBef>
                <a:spcPts val="0"/>
              </a:spcBef>
              <a:defRPr sz="2200" cap="all">
                <a:solidFill>
                  <a:schemeClr val="accent1"/>
                </a:solidFill>
              </a:defRPr>
            </a:lvl4pPr>
            <a:lvl5pPr marL="1304999" indent="-495000">
              <a:spcBef>
                <a:spcPts val="0"/>
              </a:spcBef>
              <a:buChar char="-"/>
              <a:defRPr sz="2200" cap="all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230966" y="2358000"/>
            <a:ext cx="1200001" cy="93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7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230966" y="3670200"/>
            <a:ext cx="1200001" cy="93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8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30966" y="4982400"/>
            <a:ext cx="1200001" cy="93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81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3695998" y="2358001"/>
            <a:ext cx="7774218" cy="166200"/>
          </a:xfrm>
          <a:prstGeom prst="rect">
            <a:avLst/>
          </a:prstGeom>
        </p:spPr>
        <p:txBody>
          <a:bodyPr/>
          <a:lstStyle/>
          <a:p>
            <a:pPr>
              <a:defRPr sz="1200" b="1" cap="all"/>
            </a:pPr>
            <a:endParaRPr/>
          </a:p>
        </p:txBody>
      </p:sp>
      <p:sp>
        <p:nvSpPr>
          <p:cNvPr id="1382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696001" y="2559600"/>
            <a:ext cx="2230668" cy="7333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1000"/>
            </a:pPr>
            <a:endParaRPr/>
          </a:p>
        </p:txBody>
      </p:sp>
      <p:sp>
        <p:nvSpPr>
          <p:cNvPr id="1383" name="dcContact1"/>
          <p:cNvSpPr>
            <a:spLocks noGrp="1"/>
          </p:cNvSpPr>
          <p:nvPr>
            <p:ph type="body" sz="quarter" idx="18"/>
          </p:nvPr>
        </p:nvSpPr>
        <p:spPr>
          <a:xfrm>
            <a:off x="6263216" y="2609999"/>
            <a:ext cx="3359152" cy="71280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77800" algn="l"/>
              </a:tabLst>
              <a:defRPr sz="900"/>
            </a:pPr>
            <a:endParaRPr/>
          </a:p>
        </p:txBody>
      </p:sp>
      <p:sp>
        <p:nvSpPr>
          <p:cNvPr id="1384" name="dcLocation1"/>
          <p:cNvSpPr>
            <a:spLocks noGrp="1"/>
          </p:cNvSpPr>
          <p:nvPr>
            <p:ph type="body" sz="quarter" idx="19"/>
          </p:nvPr>
        </p:nvSpPr>
        <p:spPr>
          <a:xfrm>
            <a:off x="9958917" y="2609999"/>
            <a:ext cx="1511301" cy="71280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77800" algn="l"/>
              </a:tabLst>
              <a:defRPr sz="900"/>
            </a:pPr>
            <a:endParaRPr/>
          </a:p>
        </p:txBody>
      </p:sp>
      <p:sp>
        <p:nvSpPr>
          <p:cNvPr id="1385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3695998" y="3650400"/>
            <a:ext cx="7774218" cy="166200"/>
          </a:xfrm>
          <a:prstGeom prst="rect">
            <a:avLst/>
          </a:prstGeom>
        </p:spPr>
        <p:txBody>
          <a:bodyPr/>
          <a:lstStyle/>
          <a:p>
            <a:pPr>
              <a:defRPr sz="1200" b="1" cap="all"/>
            </a:pPr>
            <a:endParaRPr/>
          </a:p>
        </p:txBody>
      </p:sp>
      <p:sp>
        <p:nvSpPr>
          <p:cNvPr id="1386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3696001" y="3852000"/>
            <a:ext cx="2230668" cy="7522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1000"/>
            </a:pPr>
            <a:endParaRPr/>
          </a:p>
        </p:txBody>
      </p:sp>
      <p:sp>
        <p:nvSpPr>
          <p:cNvPr id="1387" name="dcContact1"/>
          <p:cNvSpPr>
            <a:spLocks noGrp="1"/>
          </p:cNvSpPr>
          <p:nvPr>
            <p:ph type="body" sz="quarter" idx="22"/>
          </p:nvPr>
        </p:nvSpPr>
        <p:spPr>
          <a:xfrm>
            <a:off x="6263216" y="3919066"/>
            <a:ext cx="3359152" cy="71280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77800" algn="l"/>
              </a:tabLst>
              <a:defRPr sz="900"/>
            </a:pPr>
            <a:endParaRPr/>
          </a:p>
        </p:txBody>
      </p:sp>
      <p:sp>
        <p:nvSpPr>
          <p:cNvPr id="1388" name="dcLocation1"/>
          <p:cNvSpPr>
            <a:spLocks noGrp="1"/>
          </p:cNvSpPr>
          <p:nvPr>
            <p:ph type="body" sz="quarter" idx="23"/>
          </p:nvPr>
        </p:nvSpPr>
        <p:spPr>
          <a:xfrm>
            <a:off x="9958917" y="3920399"/>
            <a:ext cx="1511301" cy="71280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77800" algn="l"/>
              </a:tabLst>
              <a:defRPr sz="900"/>
            </a:pPr>
            <a:endParaRPr/>
          </a:p>
        </p:txBody>
      </p:sp>
      <p:sp>
        <p:nvSpPr>
          <p:cNvPr id="1389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3695998" y="4964400"/>
            <a:ext cx="7774218" cy="166200"/>
          </a:xfrm>
          <a:prstGeom prst="rect">
            <a:avLst/>
          </a:prstGeom>
        </p:spPr>
        <p:txBody>
          <a:bodyPr/>
          <a:lstStyle/>
          <a:p>
            <a:pPr>
              <a:defRPr sz="1200" b="1" cap="all"/>
            </a:pPr>
            <a:endParaRPr/>
          </a:p>
        </p:txBody>
      </p:sp>
      <p:sp>
        <p:nvSpPr>
          <p:cNvPr id="1390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3696001" y="5166000"/>
            <a:ext cx="2230668" cy="7511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1000"/>
            </a:pPr>
            <a:endParaRPr/>
          </a:p>
        </p:txBody>
      </p:sp>
      <p:sp>
        <p:nvSpPr>
          <p:cNvPr id="1391" name="dcContact1"/>
          <p:cNvSpPr>
            <a:spLocks noGrp="1"/>
          </p:cNvSpPr>
          <p:nvPr>
            <p:ph type="body" sz="quarter" idx="26"/>
          </p:nvPr>
        </p:nvSpPr>
        <p:spPr>
          <a:xfrm>
            <a:off x="6263216" y="5230686"/>
            <a:ext cx="3359152" cy="71280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77800" algn="l"/>
              </a:tabLst>
              <a:defRPr sz="900"/>
            </a:pPr>
            <a:endParaRPr/>
          </a:p>
        </p:txBody>
      </p:sp>
      <p:sp>
        <p:nvSpPr>
          <p:cNvPr id="1392" name="dcLocation1"/>
          <p:cNvSpPr>
            <a:spLocks noGrp="1"/>
          </p:cNvSpPr>
          <p:nvPr>
            <p:ph type="body" sz="quarter" idx="27"/>
          </p:nvPr>
        </p:nvSpPr>
        <p:spPr>
          <a:xfrm>
            <a:off x="9958917" y="5230800"/>
            <a:ext cx="1511301" cy="71280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77800" algn="l"/>
              </a:tabLst>
              <a:defRPr sz="900"/>
            </a:pPr>
            <a:endParaRPr/>
          </a:p>
        </p:txBody>
      </p:sp>
      <p:sp>
        <p:nvSpPr>
          <p:cNvPr id="13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oject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401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0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2609851"/>
            <a:ext cx="1847852" cy="3307900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buSzPct val="100000"/>
              <a:buFont typeface="Arial"/>
              <a:buChar char="​"/>
              <a:defRPr sz="1000" cap="all"/>
            </a:lvl1pPr>
            <a:lvl2pPr marL="0" indent="0">
              <a:spcBef>
                <a:spcPts val="200"/>
              </a:spcBef>
              <a:buSzTx/>
              <a:buFont typeface="Arial"/>
              <a:buNone/>
              <a:defRPr sz="1000" cap="all"/>
            </a:lvl2pPr>
            <a:lvl3pPr marL="15999" indent="-159999">
              <a:spcBef>
                <a:spcPts val="200"/>
              </a:spcBef>
              <a:buFont typeface="Arial"/>
              <a:buChar char="•"/>
              <a:defRPr sz="1000" cap="all"/>
            </a:lvl3pPr>
            <a:lvl4pPr marL="839999" indent="-300000">
              <a:spcBef>
                <a:spcPts val="200"/>
              </a:spcBef>
              <a:buFont typeface="Arial"/>
              <a:buChar char="-"/>
              <a:defRPr sz="1000" cap="all"/>
            </a:lvl4pPr>
            <a:lvl5pPr marL="159999" indent="-159999">
              <a:spcBef>
                <a:spcPts val="200"/>
              </a:spcBef>
              <a:buFont typeface="Arial"/>
              <a:buChar char="•"/>
              <a:defRPr sz="1000" cap="al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3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63645" y="1151902"/>
            <a:ext cx="6910873" cy="1186573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/>
          </a:p>
        </p:txBody>
      </p:sp>
      <p:sp>
        <p:nvSpPr>
          <p:cNvPr id="140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774517" y="1006475"/>
            <a:ext cx="3695701" cy="1332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05" name="dcBody"/>
          <p:cNvSpPr>
            <a:spLocks noGrp="1"/>
          </p:cNvSpPr>
          <p:nvPr>
            <p:ph type="body" sz="half" idx="15"/>
          </p:nvPr>
        </p:nvSpPr>
        <p:spPr>
          <a:xfrm>
            <a:off x="2802193" y="3103782"/>
            <a:ext cx="8668024" cy="2813970"/>
          </a:xfrm>
          <a:prstGeom prst="rect">
            <a:avLst/>
          </a:prstGeom>
        </p:spPr>
        <p:txBody>
          <a:bodyPr numCol="2" spcCol="252000"/>
          <a:lstStyle/>
          <a:p>
            <a:pPr>
              <a:spcBef>
                <a:spcPts val="400"/>
              </a:spcBef>
              <a:buSzPct val="100000"/>
              <a:buFont typeface="Arial"/>
              <a:buChar char="​"/>
              <a:defRPr sz="1200"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406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879667" y="1174475"/>
            <a:ext cx="192001" cy="96001"/>
          </a:xfrm>
          <a:prstGeom prst="rect">
            <a:avLst/>
          </a:prstGeom>
          <a:solidFill>
            <a:srgbClr val="55575A"/>
          </a:solidFill>
        </p:spPr>
        <p:txBody>
          <a:bodyPr/>
          <a:lstStyle/>
          <a:p>
            <a:endParaRPr/>
          </a:p>
        </p:txBody>
      </p:sp>
      <p:sp>
        <p:nvSpPr>
          <p:cNvPr id="1407" name="Title Text"/>
          <p:cNvSpPr txBox="1">
            <a:spLocks noGrp="1"/>
          </p:cNvSpPr>
          <p:nvPr>
            <p:ph type="title"/>
          </p:nvPr>
        </p:nvSpPr>
        <p:spPr>
          <a:xfrm>
            <a:off x="1152000" y="1294474"/>
            <a:ext cx="6375830" cy="498599"/>
          </a:xfrm>
          <a:prstGeom prst="rect">
            <a:avLst/>
          </a:prstGeom>
        </p:spPr>
        <p:txBody>
          <a:bodyPr/>
          <a:lstStyle>
            <a:lvl1pPr>
              <a:defRPr sz="1800" b="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0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151998" y="1894319"/>
            <a:ext cx="6375832" cy="221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9" name="dcProductDescription"/>
          <p:cNvSpPr>
            <a:spLocks noGrp="1"/>
          </p:cNvSpPr>
          <p:nvPr>
            <p:ph type="body" sz="quarter" idx="18"/>
          </p:nvPr>
        </p:nvSpPr>
        <p:spPr>
          <a:xfrm>
            <a:off x="2803199" y="2609999"/>
            <a:ext cx="8668802" cy="388801"/>
          </a:xfrm>
          <a:prstGeom prst="rect">
            <a:avLst/>
          </a:prstGeom>
        </p:spPr>
        <p:txBody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410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303816" y="5162400"/>
            <a:ext cx="4166401" cy="3600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/>
          </a:p>
        </p:txBody>
      </p:sp>
      <p:sp>
        <p:nvSpPr>
          <p:cNvPr id="1411" name="dcRelevance"/>
          <p:cNvSpPr>
            <a:spLocks noGrp="1"/>
          </p:cNvSpPr>
          <p:nvPr>
            <p:ph type="body" sz="quarter" idx="20"/>
          </p:nvPr>
        </p:nvSpPr>
        <p:spPr>
          <a:xfrm>
            <a:off x="7305368" y="5419330"/>
            <a:ext cx="4164850" cy="522809"/>
          </a:xfrm>
          <a:prstGeom prst="rect">
            <a:avLst/>
          </a:prstGeom>
          <a:solidFill>
            <a:srgbClr val="B3B3B3"/>
          </a:solidFill>
        </p:spPr>
        <p:txBody>
          <a:bodyPr/>
          <a:lstStyle/>
          <a:p>
            <a:pPr>
              <a:spcBef>
                <a:spcPts val="0"/>
              </a:spcBef>
              <a:defRPr sz="1200" b="1" cap="all"/>
            </a:pPr>
            <a:endParaRPr/>
          </a:p>
        </p:txBody>
      </p:sp>
      <p:sp>
        <p:nvSpPr>
          <p:cNvPr id="14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420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7" y="2302475"/>
            <a:ext cx="1847852" cy="3615276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buSzPct val="100000"/>
              <a:buFont typeface="Arial"/>
              <a:buChar char="​"/>
              <a:defRPr sz="1000" cap="all"/>
            </a:lvl1pPr>
            <a:lvl2pPr marL="0" indent="0">
              <a:spcBef>
                <a:spcPts val="200"/>
              </a:spcBef>
              <a:buSzTx/>
              <a:buFont typeface="Arial"/>
              <a:buNone/>
              <a:defRPr sz="1000" cap="all"/>
            </a:lvl2pPr>
            <a:lvl3pPr marL="15999" indent="-159999">
              <a:spcBef>
                <a:spcPts val="200"/>
              </a:spcBef>
              <a:buFont typeface="Arial"/>
              <a:buChar char="•"/>
              <a:defRPr sz="1000" cap="all"/>
            </a:lvl3pPr>
            <a:lvl4pPr marL="839999" indent="-300000">
              <a:spcBef>
                <a:spcPts val="200"/>
              </a:spcBef>
              <a:buFont typeface="Arial"/>
              <a:buChar char="-"/>
              <a:defRPr sz="1000" cap="all"/>
            </a:lvl4pPr>
            <a:lvl5pPr marL="159999" indent="-159999">
              <a:spcBef>
                <a:spcPts val="200"/>
              </a:spcBef>
              <a:buFont typeface="Arial"/>
              <a:buChar char="•"/>
              <a:defRPr sz="1000" cap="al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65140" y="1153401"/>
            <a:ext cx="8061075" cy="861075"/>
          </a:xfrm>
          <a:prstGeom prst="rect">
            <a:avLst/>
          </a:prstGeom>
          <a:solidFill>
            <a:srgbClr val="B3B3B3"/>
          </a:solidFill>
        </p:spPr>
        <p:txBody>
          <a:bodyPr/>
          <a:lstStyle/>
          <a:p>
            <a:endParaRPr/>
          </a:p>
        </p:txBody>
      </p:sp>
      <p:sp>
        <p:nvSpPr>
          <p:cNvPr id="142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9262216" y="1006475"/>
            <a:ext cx="2208001" cy="100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873312" y="1174475"/>
            <a:ext cx="192001" cy="96001"/>
          </a:xfrm>
          <a:prstGeom prst="rect">
            <a:avLst/>
          </a:prstGeom>
          <a:solidFill>
            <a:srgbClr val="55575A"/>
          </a:solidFill>
        </p:spPr>
        <p:txBody>
          <a:bodyPr/>
          <a:lstStyle/>
          <a:p>
            <a:endParaRPr/>
          </a:p>
        </p:txBody>
      </p:sp>
      <p:sp>
        <p:nvSpPr>
          <p:cNvPr id="1425" name="Title Text"/>
          <p:cNvSpPr txBox="1">
            <a:spLocks noGrp="1"/>
          </p:cNvSpPr>
          <p:nvPr>
            <p:ph type="title"/>
          </p:nvPr>
        </p:nvSpPr>
        <p:spPr>
          <a:xfrm>
            <a:off x="1152000" y="1294476"/>
            <a:ext cx="6375830" cy="249300"/>
          </a:xfrm>
          <a:prstGeom prst="rect">
            <a:avLst/>
          </a:prstGeom>
        </p:spPr>
        <p:txBody>
          <a:bodyPr/>
          <a:lstStyle>
            <a:lvl1pPr>
              <a:defRPr sz="180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2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1151998" y="1641600"/>
            <a:ext cx="6375832" cy="221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1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7" name="dcProductDescription"/>
          <p:cNvSpPr>
            <a:spLocks noGrp="1"/>
          </p:cNvSpPr>
          <p:nvPr>
            <p:ph type="body" sz="quarter" idx="17"/>
          </p:nvPr>
        </p:nvSpPr>
        <p:spPr>
          <a:xfrm>
            <a:off x="2802192" y="2304000"/>
            <a:ext cx="8668802" cy="388801"/>
          </a:xfrm>
          <a:prstGeom prst="rect">
            <a:avLst/>
          </a:prstGeom>
        </p:spPr>
        <p:txBody>
          <a:bodyPr/>
          <a:lstStyle/>
          <a:p>
            <a:pPr>
              <a:defRPr sz="1400"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428" name="dcBody"/>
          <p:cNvSpPr>
            <a:spLocks noGrp="1"/>
          </p:cNvSpPr>
          <p:nvPr>
            <p:ph type="body" sz="half" idx="18"/>
          </p:nvPr>
        </p:nvSpPr>
        <p:spPr>
          <a:xfrm>
            <a:off x="2802193" y="2811601"/>
            <a:ext cx="8668024" cy="3106151"/>
          </a:xfrm>
          <a:prstGeom prst="rect">
            <a:avLst/>
          </a:prstGeom>
        </p:spPr>
        <p:txBody>
          <a:bodyPr numCol="2" spcCol="252000"/>
          <a:lstStyle/>
          <a:p>
            <a:pPr>
              <a:spcBef>
                <a:spcPts val="400"/>
              </a:spcBef>
              <a:defRPr sz="1000" b="1"/>
            </a:pPr>
            <a:endParaRPr/>
          </a:p>
        </p:txBody>
      </p:sp>
      <p:sp>
        <p:nvSpPr>
          <p:cNvPr id="14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Divi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Snip Single Corner Rectangle 8"/>
          <p:cNvSpPr/>
          <p:nvPr/>
        </p:nvSpPr>
        <p:spPr>
          <a:xfrm flipH="1">
            <a:off x="720000" y="1619999"/>
            <a:ext cx="10752001" cy="4696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017" y="0"/>
                </a:lnTo>
                <a:lnTo>
                  <a:pt x="21600" y="133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7" name="Right Triangle 9"/>
          <p:cNvSpPr/>
          <p:nvPr/>
        </p:nvSpPr>
        <p:spPr>
          <a:xfrm flipH="1">
            <a:off x="719667" y="1619999"/>
            <a:ext cx="384001" cy="28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5557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8" name="Title Text"/>
          <p:cNvSpPr txBox="1">
            <a:spLocks noGrp="1"/>
          </p:cNvSpPr>
          <p:nvPr>
            <p:ph type="title"/>
          </p:nvPr>
        </p:nvSpPr>
        <p:spPr>
          <a:xfrm>
            <a:off x="1200000" y="1928372"/>
            <a:ext cx="8758918" cy="4985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39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04001" y="396000"/>
            <a:ext cx="3768000" cy="298777"/>
          </a:xfrm>
          <a:prstGeom prst="rect">
            <a:avLst/>
          </a:prstGeom>
          <a:ln w="12700">
            <a:miter lim="400000"/>
          </a:ln>
        </p:spPr>
      </p:pic>
      <p:sp>
        <p:nvSpPr>
          <p:cNvPr id="14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Divi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Snip Single Corner Rectangle 8"/>
          <p:cNvSpPr/>
          <p:nvPr/>
        </p:nvSpPr>
        <p:spPr>
          <a:xfrm flipH="1">
            <a:off x="720000" y="1619999"/>
            <a:ext cx="10752001" cy="4696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017" y="0"/>
                </a:lnTo>
                <a:lnTo>
                  <a:pt x="21600" y="133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3B3B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8" name="Right Triangle 9"/>
          <p:cNvSpPr/>
          <p:nvPr/>
        </p:nvSpPr>
        <p:spPr>
          <a:xfrm flipH="1">
            <a:off x="719667" y="1619999"/>
            <a:ext cx="384001" cy="28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5557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9" name="Title Text"/>
          <p:cNvSpPr txBox="1">
            <a:spLocks noGrp="1"/>
          </p:cNvSpPr>
          <p:nvPr>
            <p:ph type="title"/>
          </p:nvPr>
        </p:nvSpPr>
        <p:spPr>
          <a:xfrm>
            <a:off x="1200000" y="1928372"/>
            <a:ext cx="8758918" cy="4985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50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04001" y="396000"/>
            <a:ext cx="3768000" cy="298777"/>
          </a:xfrm>
          <a:prstGeom prst="rect">
            <a:avLst/>
          </a:prstGeom>
          <a:ln w="12700">
            <a:miter lim="400000"/>
          </a:ln>
        </p:spPr>
      </p:pic>
      <p:sp>
        <p:nvSpPr>
          <p:cNvPr id="14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459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60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grpSp>
        <p:nvGrpSpPr>
          <p:cNvPr id="1463" name="Group 7"/>
          <p:cNvGrpSpPr/>
          <p:nvPr/>
        </p:nvGrpSpPr>
        <p:grpSpPr>
          <a:xfrm>
            <a:off x="4414215" y="2031159"/>
            <a:ext cx="7056002" cy="3486991"/>
            <a:chOff x="0" y="0"/>
            <a:chExt cx="7056000" cy="3486989"/>
          </a:xfrm>
        </p:grpSpPr>
        <p:sp>
          <p:nvSpPr>
            <p:cNvPr id="1461" name="Freeform 5"/>
            <p:cNvSpPr/>
            <p:nvPr/>
          </p:nvSpPr>
          <p:spPr>
            <a:xfrm>
              <a:off x="-1" y="0"/>
              <a:ext cx="3798665" cy="27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86" y="7890"/>
                  </a:moveTo>
                  <a:cubicBezTo>
                    <a:pt x="12897" y="8219"/>
                    <a:pt x="12487" y="8647"/>
                    <a:pt x="11856" y="9205"/>
                  </a:cubicBezTo>
                  <a:cubicBezTo>
                    <a:pt x="11509" y="9468"/>
                    <a:pt x="11320" y="9699"/>
                    <a:pt x="11226" y="9863"/>
                  </a:cubicBezTo>
                  <a:cubicBezTo>
                    <a:pt x="11163" y="10060"/>
                    <a:pt x="11131" y="10356"/>
                    <a:pt x="11131" y="10784"/>
                  </a:cubicBezTo>
                  <a:cubicBezTo>
                    <a:pt x="9744" y="10784"/>
                    <a:pt x="9744" y="10784"/>
                    <a:pt x="9744" y="10784"/>
                  </a:cubicBezTo>
                  <a:cubicBezTo>
                    <a:pt x="9744" y="10586"/>
                    <a:pt x="9744" y="10455"/>
                    <a:pt x="9744" y="10422"/>
                  </a:cubicBezTo>
                  <a:cubicBezTo>
                    <a:pt x="9744" y="9929"/>
                    <a:pt x="9807" y="9567"/>
                    <a:pt x="9964" y="9238"/>
                  </a:cubicBezTo>
                  <a:cubicBezTo>
                    <a:pt x="10091" y="8942"/>
                    <a:pt x="10406" y="8614"/>
                    <a:pt x="10847" y="8219"/>
                  </a:cubicBezTo>
                  <a:cubicBezTo>
                    <a:pt x="11289" y="7825"/>
                    <a:pt x="11573" y="7595"/>
                    <a:pt x="11667" y="7463"/>
                  </a:cubicBezTo>
                  <a:cubicBezTo>
                    <a:pt x="11793" y="7299"/>
                    <a:pt x="11856" y="7068"/>
                    <a:pt x="11856" y="6838"/>
                  </a:cubicBezTo>
                  <a:cubicBezTo>
                    <a:pt x="11856" y="6542"/>
                    <a:pt x="11730" y="6279"/>
                    <a:pt x="11509" y="6049"/>
                  </a:cubicBezTo>
                  <a:cubicBezTo>
                    <a:pt x="11257" y="5819"/>
                    <a:pt x="10942" y="5721"/>
                    <a:pt x="10532" y="5721"/>
                  </a:cubicBezTo>
                  <a:cubicBezTo>
                    <a:pt x="10154" y="5721"/>
                    <a:pt x="9807" y="5819"/>
                    <a:pt x="9554" y="6049"/>
                  </a:cubicBezTo>
                  <a:cubicBezTo>
                    <a:pt x="9302" y="6312"/>
                    <a:pt x="9113" y="6641"/>
                    <a:pt x="9018" y="7134"/>
                  </a:cubicBezTo>
                  <a:cubicBezTo>
                    <a:pt x="7599" y="6937"/>
                    <a:pt x="7599" y="6937"/>
                    <a:pt x="7599" y="6937"/>
                  </a:cubicBezTo>
                  <a:cubicBezTo>
                    <a:pt x="7631" y="6247"/>
                    <a:pt x="7915" y="5688"/>
                    <a:pt x="8419" y="5195"/>
                  </a:cubicBezTo>
                  <a:cubicBezTo>
                    <a:pt x="8955" y="4734"/>
                    <a:pt x="9618" y="4504"/>
                    <a:pt x="10469" y="4504"/>
                  </a:cubicBezTo>
                  <a:cubicBezTo>
                    <a:pt x="11352" y="4504"/>
                    <a:pt x="12046" y="4734"/>
                    <a:pt x="12582" y="5227"/>
                  </a:cubicBezTo>
                  <a:cubicBezTo>
                    <a:pt x="13118" y="5688"/>
                    <a:pt x="13370" y="6247"/>
                    <a:pt x="13370" y="6904"/>
                  </a:cubicBezTo>
                  <a:cubicBezTo>
                    <a:pt x="13370" y="7266"/>
                    <a:pt x="13275" y="7595"/>
                    <a:pt x="13086" y="7890"/>
                  </a:cubicBezTo>
                  <a:moveTo>
                    <a:pt x="11289" y="12953"/>
                  </a:moveTo>
                  <a:cubicBezTo>
                    <a:pt x="9744" y="12953"/>
                    <a:pt x="9744" y="12953"/>
                    <a:pt x="9744" y="12953"/>
                  </a:cubicBezTo>
                  <a:cubicBezTo>
                    <a:pt x="9744" y="11342"/>
                    <a:pt x="9744" y="11342"/>
                    <a:pt x="9744" y="11342"/>
                  </a:cubicBezTo>
                  <a:cubicBezTo>
                    <a:pt x="11289" y="11342"/>
                    <a:pt x="11289" y="11342"/>
                    <a:pt x="11289" y="11342"/>
                  </a:cubicBezTo>
                  <a:lnTo>
                    <a:pt x="11289" y="12953"/>
                  </a:lnTo>
                  <a:close/>
                  <a:moveTo>
                    <a:pt x="18415" y="2696"/>
                  </a:moveTo>
                  <a:cubicBezTo>
                    <a:pt x="16397" y="953"/>
                    <a:pt x="13685" y="0"/>
                    <a:pt x="10816" y="0"/>
                  </a:cubicBezTo>
                  <a:cubicBezTo>
                    <a:pt x="7946" y="0"/>
                    <a:pt x="5234" y="953"/>
                    <a:pt x="3185" y="2696"/>
                  </a:cubicBezTo>
                  <a:cubicBezTo>
                    <a:pt x="1135" y="4471"/>
                    <a:pt x="0" y="6805"/>
                    <a:pt x="0" y="9304"/>
                  </a:cubicBezTo>
                  <a:cubicBezTo>
                    <a:pt x="0" y="11803"/>
                    <a:pt x="1135" y="14137"/>
                    <a:pt x="3185" y="15912"/>
                  </a:cubicBezTo>
                  <a:cubicBezTo>
                    <a:pt x="5234" y="17622"/>
                    <a:pt x="7946" y="18575"/>
                    <a:pt x="10816" y="18575"/>
                  </a:cubicBezTo>
                  <a:cubicBezTo>
                    <a:pt x="11541" y="18575"/>
                    <a:pt x="12266" y="18542"/>
                    <a:pt x="12960" y="18411"/>
                  </a:cubicBezTo>
                  <a:cubicBezTo>
                    <a:pt x="15672" y="21468"/>
                    <a:pt x="15672" y="21468"/>
                    <a:pt x="15672" y="21468"/>
                  </a:cubicBezTo>
                  <a:cubicBezTo>
                    <a:pt x="15766" y="21567"/>
                    <a:pt x="15893" y="21600"/>
                    <a:pt x="15987" y="21600"/>
                  </a:cubicBezTo>
                  <a:cubicBezTo>
                    <a:pt x="16050" y="21600"/>
                    <a:pt x="16113" y="21600"/>
                    <a:pt x="16145" y="21600"/>
                  </a:cubicBezTo>
                  <a:cubicBezTo>
                    <a:pt x="16334" y="21501"/>
                    <a:pt x="16429" y="21337"/>
                    <a:pt x="16429" y="21173"/>
                  </a:cubicBezTo>
                  <a:cubicBezTo>
                    <a:pt x="16429" y="17227"/>
                    <a:pt x="16429" y="17227"/>
                    <a:pt x="16429" y="17227"/>
                  </a:cubicBezTo>
                  <a:cubicBezTo>
                    <a:pt x="17154" y="16866"/>
                    <a:pt x="17816" y="16405"/>
                    <a:pt x="18415" y="15912"/>
                  </a:cubicBezTo>
                  <a:cubicBezTo>
                    <a:pt x="20465" y="14137"/>
                    <a:pt x="21600" y="11803"/>
                    <a:pt x="21600" y="9304"/>
                  </a:cubicBezTo>
                  <a:cubicBezTo>
                    <a:pt x="21600" y="6805"/>
                    <a:pt x="20465" y="4471"/>
                    <a:pt x="18415" y="2696"/>
                  </a:cubicBezTo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2" name="Freeform 6"/>
            <p:cNvSpPr/>
            <p:nvPr/>
          </p:nvSpPr>
          <p:spPr>
            <a:xfrm>
              <a:off x="3299517" y="745203"/>
              <a:ext cx="3756484" cy="274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21" y="10373"/>
                  </a:moveTo>
                  <a:cubicBezTo>
                    <a:pt x="15187" y="10373"/>
                    <a:pt x="14581" y="9782"/>
                    <a:pt x="14581" y="9027"/>
                  </a:cubicBezTo>
                  <a:cubicBezTo>
                    <a:pt x="14581" y="8272"/>
                    <a:pt x="15187" y="7681"/>
                    <a:pt x="15921" y="7681"/>
                  </a:cubicBezTo>
                  <a:cubicBezTo>
                    <a:pt x="16623" y="7681"/>
                    <a:pt x="17229" y="8272"/>
                    <a:pt x="17229" y="9027"/>
                  </a:cubicBezTo>
                  <a:cubicBezTo>
                    <a:pt x="17229" y="9782"/>
                    <a:pt x="16623" y="10373"/>
                    <a:pt x="15921" y="10373"/>
                  </a:cubicBezTo>
                  <a:moveTo>
                    <a:pt x="10688" y="10373"/>
                  </a:moveTo>
                  <a:cubicBezTo>
                    <a:pt x="9955" y="10373"/>
                    <a:pt x="9348" y="9782"/>
                    <a:pt x="9348" y="9027"/>
                  </a:cubicBezTo>
                  <a:cubicBezTo>
                    <a:pt x="9348" y="8272"/>
                    <a:pt x="9955" y="7681"/>
                    <a:pt x="10688" y="7681"/>
                  </a:cubicBezTo>
                  <a:cubicBezTo>
                    <a:pt x="11390" y="7681"/>
                    <a:pt x="11996" y="8272"/>
                    <a:pt x="11996" y="9027"/>
                  </a:cubicBezTo>
                  <a:cubicBezTo>
                    <a:pt x="11996" y="9782"/>
                    <a:pt x="11390" y="10373"/>
                    <a:pt x="10688" y="10373"/>
                  </a:cubicBezTo>
                  <a:moveTo>
                    <a:pt x="5424" y="10373"/>
                  </a:moveTo>
                  <a:cubicBezTo>
                    <a:pt x="4690" y="10373"/>
                    <a:pt x="4116" y="9782"/>
                    <a:pt x="4116" y="9027"/>
                  </a:cubicBezTo>
                  <a:cubicBezTo>
                    <a:pt x="4116" y="8272"/>
                    <a:pt x="4690" y="7681"/>
                    <a:pt x="5424" y="7681"/>
                  </a:cubicBezTo>
                  <a:cubicBezTo>
                    <a:pt x="6126" y="7681"/>
                    <a:pt x="6732" y="8272"/>
                    <a:pt x="6732" y="9027"/>
                  </a:cubicBezTo>
                  <a:cubicBezTo>
                    <a:pt x="6732" y="9782"/>
                    <a:pt x="6126" y="10373"/>
                    <a:pt x="5424" y="10373"/>
                  </a:cubicBezTo>
                  <a:moveTo>
                    <a:pt x="18346" y="2692"/>
                  </a:moveTo>
                  <a:cubicBezTo>
                    <a:pt x="16304" y="952"/>
                    <a:pt x="13560" y="0"/>
                    <a:pt x="10656" y="0"/>
                  </a:cubicBezTo>
                  <a:cubicBezTo>
                    <a:pt x="8232" y="0"/>
                    <a:pt x="5903" y="689"/>
                    <a:pt x="4020" y="1937"/>
                  </a:cubicBezTo>
                  <a:cubicBezTo>
                    <a:pt x="4084" y="2396"/>
                    <a:pt x="4116" y="2922"/>
                    <a:pt x="4116" y="3414"/>
                  </a:cubicBezTo>
                  <a:cubicBezTo>
                    <a:pt x="4116" y="6303"/>
                    <a:pt x="2808" y="8995"/>
                    <a:pt x="447" y="10997"/>
                  </a:cubicBezTo>
                  <a:cubicBezTo>
                    <a:pt x="287" y="11095"/>
                    <a:pt x="160" y="11227"/>
                    <a:pt x="0" y="11325"/>
                  </a:cubicBezTo>
                  <a:cubicBezTo>
                    <a:pt x="447" y="13032"/>
                    <a:pt x="1468" y="14608"/>
                    <a:pt x="2967" y="15888"/>
                  </a:cubicBezTo>
                  <a:cubicBezTo>
                    <a:pt x="3573" y="16381"/>
                    <a:pt x="4243" y="16840"/>
                    <a:pt x="4977" y="17201"/>
                  </a:cubicBezTo>
                  <a:cubicBezTo>
                    <a:pt x="4977" y="21140"/>
                    <a:pt x="4977" y="21140"/>
                    <a:pt x="4977" y="21140"/>
                  </a:cubicBezTo>
                  <a:cubicBezTo>
                    <a:pt x="4977" y="21305"/>
                    <a:pt x="5073" y="21502"/>
                    <a:pt x="5232" y="21567"/>
                  </a:cubicBezTo>
                  <a:cubicBezTo>
                    <a:pt x="5296" y="21567"/>
                    <a:pt x="5360" y="21600"/>
                    <a:pt x="5392" y="21600"/>
                  </a:cubicBezTo>
                  <a:cubicBezTo>
                    <a:pt x="5520" y="21600"/>
                    <a:pt x="5647" y="21534"/>
                    <a:pt x="5743" y="21436"/>
                  </a:cubicBezTo>
                  <a:cubicBezTo>
                    <a:pt x="8487" y="18383"/>
                    <a:pt x="8487" y="18383"/>
                    <a:pt x="8487" y="18383"/>
                  </a:cubicBezTo>
                  <a:cubicBezTo>
                    <a:pt x="9189" y="18514"/>
                    <a:pt x="9923" y="18547"/>
                    <a:pt x="10656" y="18547"/>
                  </a:cubicBezTo>
                  <a:cubicBezTo>
                    <a:pt x="13560" y="18547"/>
                    <a:pt x="16304" y="17595"/>
                    <a:pt x="18346" y="15888"/>
                  </a:cubicBezTo>
                  <a:cubicBezTo>
                    <a:pt x="20451" y="14116"/>
                    <a:pt x="21600" y="11785"/>
                    <a:pt x="21600" y="9290"/>
                  </a:cubicBezTo>
                  <a:cubicBezTo>
                    <a:pt x="21600" y="6795"/>
                    <a:pt x="20451" y="4464"/>
                    <a:pt x="18346" y="2692"/>
                  </a:cubicBezTo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64" name="Rectangle 5"/>
          <p:cNvSpPr/>
          <p:nvPr/>
        </p:nvSpPr>
        <p:spPr>
          <a:xfrm>
            <a:off x="0" y="6316664"/>
            <a:ext cx="12192000" cy="5413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Rectangle 8"/>
          <p:cNvSpPr/>
          <p:nvPr/>
        </p:nvSpPr>
        <p:spPr>
          <a:xfrm flipH="1">
            <a:off x="0" y="1800000"/>
            <a:ext cx="12192000" cy="5058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3" name="Title Text"/>
          <p:cNvSpPr txBox="1">
            <a:spLocks noGrp="1"/>
          </p:cNvSpPr>
          <p:nvPr>
            <p:ph type="title"/>
          </p:nvPr>
        </p:nvSpPr>
        <p:spPr>
          <a:xfrm>
            <a:off x="719999" y="2237464"/>
            <a:ext cx="10752002" cy="830998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74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11999" y="396000"/>
            <a:ext cx="4560001" cy="361576"/>
          </a:xfrm>
          <a:prstGeom prst="rect">
            <a:avLst/>
          </a:prstGeom>
          <a:ln w="12700">
            <a:miter lim="400000"/>
          </a:ln>
        </p:spPr>
      </p:pic>
      <p:sp>
        <p:nvSpPr>
          <p:cNvPr id="14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proving Qua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483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84" name="TextBox 5"/>
          <p:cNvSpPr txBox="1"/>
          <p:nvPr/>
        </p:nvSpPr>
        <p:spPr>
          <a:xfrm>
            <a:off x="720001" y="2792235"/>
            <a:ext cx="8112015" cy="1215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4400"/>
              </a:lnSpc>
              <a:defRPr sz="4400">
                <a:solidFill>
                  <a:srgbClr val="000000"/>
                </a:solidFill>
              </a:defRPr>
            </a:pPr>
            <a:r>
              <a:t>Arcadis.</a:t>
            </a:r>
          </a:p>
          <a:p>
            <a:pPr>
              <a:lnSpc>
                <a:spcPts val="4400"/>
              </a:lnSpc>
              <a:defRPr sz="4400">
                <a:solidFill>
                  <a:schemeClr val="accent1"/>
                </a:solidFill>
              </a:defRPr>
            </a:pPr>
            <a:r>
              <a:t>Improving quality of life.</a:t>
            </a:r>
          </a:p>
        </p:txBody>
      </p:sp>
      <p:sp>
        <p:nvSpPr>
          <p:cNvPr id="14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0784" y="2412025"/>
            <a:ext cx="5208000" cy="3888121"/>
          </a:xfrm>
          <a:prstGeom prst="rect">
            <a:avLst/>
          </a:prstGeom>
        </p:spPr>
        <p:txBody>
          <a:bodyPr/>
          <a:lstStyle>
            <a:lvl2pPr marL="269875" indent="-269875"/>
            <a:lvl3pPr marL="538162" indent="-268288"/>
            <a:lvl4pPr marL="808037" indent="-269875"/>
            <a:lvl5pPr marL="1076325" indent="-268287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ubtitle"/>
          <p:cNvSpPr>
            <a:spLocks noGrp="1"/>
          </p:cNvSpPr>
          <p:nvPr>
            <p:ph type="body" sz="quarter" idx="13"/>
          </p:nvPr>
        </p:nvSpPr>
        <p:spPr>
          <a:xfrm>
            <a:off x="720780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Org Heading Left"/>
          <p:cNvSpPr>
            <a:spLocks noGrp="1"/>
          </p:cNvSpPr>
          <p:nvPr>
            <p:ph type="body" sz="quarter" idx="13"/>
          </p:nvPr>
        </p:nvSpPr>
        <p:spPr>
          <a:xfrm>
            <a:off x="720784" y="1908586"/>
            <a:ext cx="5208000" cy="252001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66" name="Org Heading Right"/>
          <p:cNvSpPr>
            <a:spLocks noGrp="1"/>
          </p:cNvSpPr>
          <p:nvPr>
            <p:ph type="body" sz="quarter" idx="14"/>
          </p:nvPr>
        </p:nvSpPr>
        <p:spPr>
          <a:xfrm>
            <a:off x="6265000" y="1908175"/>
            <a:ext cx="5207001" cy="252414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Freeform 13"/>
          <p:cNvSpPr/>
          <p:nvPr/>
        </p:nvSpPr>
        <p:spPr>
          <a:xfrm>
            <a:off x="8117720" y="2433028"/>
            <a:ext cx="3360001" cy="36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3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5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7056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0782" y="2619375"/>
            <a:ext cx="7056002" cy="3041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 marL="269875" indent="-269875">
              <a:defRPr>
                <a:solidFill>
                  <a:srgbClr val="000000"/>
                </a:solidFill>
              </a:defRPr>
            </a:lvl2pPr>
            <a:lvl3pPr marL="538162" indent="-268288">
              <a:defRPr>
                <a:solidFill>
                  <a:srgbClr val="000000"/>
                </a:solidFill>
              </a:defRPr>
            </a:lvl3pPr>
            <a:lvl4pPr marL="808037" indent="-269875">
              <a:defRPr>
                <a:solidFill>
                  <a:srgbClr val="000000"/>
                </a:solidFill>
              </a:defRPr>
            </a:lvl4pPr>
            <a:lvl5pPr marL="1076325" indent="-268287"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Kicker"/>
          <p:cNvSpPr>
            <a:spLocks noGrp="1"/>
          </p:cNvSpPr>
          <p:nvPr>
            <p:ph type="body" sz="quarter" idx="13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9525">
            <a:solidFill>
              <a:srgbClr val="55575A"/>
            </a:solidFill>
            <a:round/>
          </a:ln>
        </p:spPr>
        <p:txBody>
          <a:bodyPr anchor="b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ubtitle"/>
          <p:cNvSpPr>
            <a:spLocks noGrp="1"/>
          </p:cNvSpPr>
          <p:nvPr>
            <p:ph type="body" sz="quarter" idx="14"/>
          </p:nvPr>
        </p:nvSpPr>
        <p:spPr>
          <a:xfrm>
            <a:off x="720782" y="1656000"/>
            <a:ext cx="7056002" cy="504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79" name="Foldover Corner"/>
          <p:cNvSpPr/>
          <p:nvPr/>
        </p:nvSpPr>
        <p:spPr>
          <a:xfrm>
            <a:off x="8117720" y="2433028"/>
            <a:ext cx="180001" cy="18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557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0" name="Text Foldover Box"/>
          <p:cNvSpPr>
            <a:spLocks noGrp="1"/>
          </p:cNvSpPr>
          <p:nvPr>
            <p:ph type="body" sz="quarter" idx="15"/>
          </p:nvPr>
        </p:nvSpPr>
        <p:spPr>
          <a:xfrm>
            <a:off x="8117720" y="2615970"/>
            <a:ext cx="3360001" cy="1292626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spcBef>
                <a:spcPts val="1000"/>
              </a:spcBef>
              <a:defRPr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720782" y="1008000"/>
            <a:ext cx="10752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0782" y="1780720"/>
            <a:ext cx="10752002" cy="960594"/>
          </a:xfrm>
          <a:prstGeom prst="rect">
            <a:avLst/>
          </a:prstGeom>
        </p:spPr>
        <p:txBody>
          <a:bodyPr/>
          <a:lstStyle>
            <a:lvl2pPr marL="269875" indent="-269875"/>
            <a:lvl3pPr marL="538162" indent="-268288"/>
            <a:lvl4pPr marL="808037" indent="-269875"/>
            <a:lvl5pPr marL="1076325" indent="-268287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ubtitle"/>
          <p:cNvSpPr>
            <a:spLocks noGrp="1"/>
          </p:cNvSpPr>
          <p:nvPr>
            <p:ph type="body" sz="quarter" idx="13"/>
          </p:nvPr>
        </p:nvSpPr>
        <p:spPr>
          <a:xfrm>
            <a:off x="4752947" y="1163416"/>
            <a:ext cx="6719837" cy="474584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2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7056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ubtitle"/>
          <p:cNvSpPr>
            <a:spLocks noGrp="1"/>
          </p:cNvSpPr>
          <p:nvPr>
            <p:ph type="body" sz="quarter" idx="13"/>
          </p:nvPr>
        </p:nvSpPr>
        <p:spPr>
          <a:xfrm>
            <a:off x="720800" y="1656000"/>
            <a:ext cx="7061201" cy="576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7056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0782" y="2619375"/>
            <a:ext cx="2286001" cy="3680772"/>
          </a:xfrm>
          <a:prstGeom prst="rect">
            <a:avLst/>
          </a:prstGeom>
        </p:spPr>
        <p:txBody>
          <a:bodyPr/>
          <a:lstStyle>
            <a:lvl2pPr marL="269875" indent="-269875"/>
            <a:lvl3pPr marL="538162" indent="-268288"/>
            <a:lvl4pPr marL="808037" indent="-269875"/>
            <a:lvl5pPr marL="1076325" indent="-268287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0" name="Subtitle"/>
          <p:cNvSpPr>
            <a:spLocks noGrp="1"/>
          </p:cNvSpPr>
          <p:nvPr>
            <p:ph type="body" sz="quarter" idx="13"/>
          </p:nvPr>
        </p:nvSpPr>
        <p:spPr>
          <a:xfrm>
            <a:off x="720800" y="1656000"/>
            <a:ext cx="7061201" cy="576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2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9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1656001"/>
            <a:ext cx="10752002" cy="464492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"/>
          <p:cNvSpPr>
            <a:spLocks noGrp="1"/>
          </p:cNvSpPr>
          <p:nvPr>
            <p:ph type="pic" idx="13"/>
          </p:nvPr>
        </p:nvSpPr>
        <p:spPr>
          <a:xfrm>
            <a:off x="2" y="1800000"/>
            <a:ext cx="12204701" cy="3985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grpSp>
        <p:nvGrpSpPr>
          <p:cNvPr id="33" name="Group 4"/>
          <p:cNvGrpSpPr/>
          <p:nvPr/>
        </p:nvGrpSpPr>
        <p:grpSpPr>
          <a:xfrm>
            <a:off x="719664" y="2070000"/>
            <a:ext cx="10753202" cy="1620001"/>
            <a:chOff x="0" y="0"/>
            <a:chExt cx="10753200" cy="1620000"/>
          </a:xfrm>
        </p:grpSpPr>
        <p:sp>
          <p:nvSpPr>
            <p:cNvPr id="31" name="Freeform 15"/>
            <p:cNvSpPr/>
            <p:nvPr/>
          </p:nvSpPr>
          <p:spPr>
            <a:xfrm>
              <a:off x="-1" y="-1"/>
              <a:ext cx="10753202" cy="162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3840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oldover Corner"/>
            <p:cNvSpPr/>
            <p:nvPr/>
          </p:nvSpPr>
          <p:spPr>
            <a:xfrm>
              <a:off x="0" y="-1"/>
              <a:ext cx="288001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1152017" y="2341747"/>
            <a:ext cx="9534315" cy="500698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52017" y="2967857"/>
            <a:ext cx="9534315" cy="50958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 marL="0" indent="457200"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914400"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1371600"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1828800"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6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6000"/>
            <a:ext cx="3349215" cy="36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1643" y="5989513"/>
            <a:ext cx="1467238" cy="54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72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9" name="Org Heading Left"/>
          <p:cNvSpPr>
            <a:spLocks noGrp="1"/>
          </p:cNvSpPr>
          <p:nvPr>
            <p:ph type="body" sz="quarter" idx="13"/>
          </p:nvPr>
        </p:nvSpPr>
        <p:spPr>
          <a:xfrm>
            <a:off x="720784" y="2412000"/>
            <a:ext cx="5208000" cy="252001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250" name="Org Heading Right"/>
          <p:cNvSpPr>
            <a:spLocks noGrp="1"/>
          </p:cNvSpPr>
          <p:nvPr>
            <p:ph type="body" sz="quarter" idx="14"/>
          </p:nvPr>
        </p:nvSpPr>
        <p:spPr>
          <a:xfrm>
            <a:off x="6265781" y="2412002"/>
            <a:ext cx="5207001" cy="252414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251" name="Subtitle"/>
          <p:cNvSpPr>
            <a:spLocks noGrp="1"/>
          </p:cNvSpPr>
          <p:nvPr>
            <p:ph type="body" sz="quarter" idx="15"/>
          </p:nvPr>
        </p:nvSpPr>
        <p:spPr>
          <a:xfrm>
            <a:off x="720780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2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72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1" name="Subtitle"/>
          <p:cNvSpPr>
            <a:spLocks noGrp="1"/>
          </p:cNvSpPr>
          <p:nvPr>
            <p:ph type="body" sz="quarter" idx="13"/>
          </p:nvPr>
        </p:nvSpPr>
        <p:spPr>
          <a:xfrm>
            <a:off x="720782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2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2477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1008000"/>
            <a:ext cx="10752002" cy="529292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0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13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2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5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3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37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4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49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5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61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6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73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2503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8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5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39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97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0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09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1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21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2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30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33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alize CS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4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42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45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5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6" name="Subtitle"/>
          <p:cNvSpPr>
            <a:spLocks noGrp="1"/>
          </p:cNvSpPr>
          <p:nvPr>
            <p:ph type="body" sz="quarter" idx="13"/>
          </p:nvPr>
        </p:nvSpPr>
        <p:spPr>
          <a:xfrm>
            <a:off x="720782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4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6" name="Group 2"/>
          <p:cNvGrpSpPr/>
          <p:nvPr/>
        </p:nvGrpSpPr>
        <p:grpSpPr>
          <a:xfrm>
            <a:off x="718816" y="1619999"/>
            <a:ext cx="10753202" cy="4688725"/>
            <a:chOff x="0" y="0"/>
            <a:chExt cx="10753201" cy="4688724"/>
          </a:xfrm>
        </p:grpSpPr>
        <p:sp>
          <p:nvSpPr>
            <p:cNvPr id="464" name="Freeform 12"/>
            <p:cNvSpPr/>
            <p:nvPr/>
          </p:nvSpPr>
          <p:spPr>
            <a:xfrm>
              <a:off x="-1" y="0"/>
              <a:ext cx="10753203" cy="46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1327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86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5" name="Foldover Corner"/>
            <p:cNvSpPr/>
            <p:nvPr/>
          </p:nvSpPr>
          <p:spPr>
            <a:xfrm>
              <a:off x="-1" y="-1"/>
              <a:ext cx="288001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67" name="Title Text"/>
          <p:cNvSpPr txBox="1">
            <a:spLocks noGrp="1"/>
          </p:cNvSpPr>
          <p:nvPr>
            <p:ph type="title"/>
          </p:nvPr>
        </p:nvSpPr>
        <p:spPr>
          <a:xfrm>
            <a:off x="1200000" y="1980000"/>
            <a:ext cx="9144001" cy="48184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0150" y="2608263"/>
            <a:ext cx="9144001" cy="4824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  <a:lvl2pPr marL="359833" indent="-359833">
              <a:defRPr sz="2400" b="1">
                <a:solidFill>
                  <a:srgbClr val="FFFFFF"/>
                </a:solidFill>
              </a:defRPr>
            </a:lvl2pPr>
            <a:lvl3pPr marL="627592" indent="-357717">
              <a:defRPr sz="2400" b="1">
                <a:solidFill>
                  <a:srgbClr val="FFFFFF"/>
                </a:solidFill>
              </a:defRPr>
            </a:lvl3pPr>
            <a:lvl4pPr marL="897996" indent="-359833">
              <a:defRPr sz="2400" b="1">
                <a:solidFill>
                  <a:srgbClr val="FFFFFF"/>
                </a:solidFill>
              </a:defRPr>
            </a:lvl4pPr>
            <a:lvl5pPr marL="1165754" indent="-357717">
              <a:defRPr sz="24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69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6000"/>
            <a:ext cx="3349215" cy="36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7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79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2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49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91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94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0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06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1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15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7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  <p:sp>
        <p:nvSpPr>
          <p:cNvPr id="5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27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30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3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39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42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5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51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54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6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63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66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7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75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78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8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87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0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59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599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0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02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enerate CS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Copywright"/>
          <p:cNvSpPr txBox="1"/>
          <p:nvPr/>
        </p:nvSpPr>
        <p:spPr>
          <a:xfrm>
            <a:off x="626864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pic>
        <p:nvPicPr>
          <p:cNvPr id="61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611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9"/>
            <a:ext cx="3360000" cy="343812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  <a:lvl2pPr marL="269875" indent="-269875">
              <a:lnSpc>
                <a:spcPct val="100000"/>
              </a:lnSpc>
            </a:lvl2pPr>
            <a:lvl3pPr marL="538162" indent="-268288">
              <a:lnSpc>
                <a:spcPct val="100000"/>
              </a:lnSpc>
            </a:lvl3pPr>
            <a:lvl4pPr marL="808037" indent="-269875">
              <a:lnSpc>
                <a:spcPct val="100000"/>
              </a:lnSpc>
            </a:lvl4pPr>
            <a:lvl5pPr marL="1076325" indent="-268287"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14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 anchor="ctr"/>
          <a:lstStyle/>
          <a:p>
            <a:pPr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1008006"/>
            <a:ext cx="10752002" cy="529293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Orange"/>
          <p:cNvSpPr/>
          <p:nvPr/>
        </p:nvSpPr>
        <p:spPr>
          <a:xfrm>
            <a:off x="-12189" y="1792223"/>
            <a:ext cx="12204197" cy="50657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xfrm>
            <a:off x="721643" y="2279836"/>
            <a:ext cx="10743287" cy="500699"/>
          </a:xfrm>
          <a:prstGeom prst="rect">
            <a:avLst/>
          </a:prstGeom>
        </p:spPr>
        <p:txBody>
          <a:bodyPr/>
          <a:lstStyle>
            <a:lvl1pPr>
              <a:defRPr sz="380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643" y="2967857"/>
            <a:ext cx="8812888" cy="509586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  <a:lvl2pPr marL="389820" indent="-389820">
              <a:defRPr sz="2600">
                <a:solidFill>
                  <a:srgbClr val="FFFFFF"/>
                </a:solidFill>
              </a:defRPr>
            </a:lvl2pPr>
            <a:lvl3pPr marL="657397" indent="-387521">
              <a:defRPr sz="2600">
                <a:solidFill>
                  <a:srgbClr val="FFFFFF"/>
                </a:solidFill>
              </a:defRPr>
            </a:lvl3pPr>
            <a:lvl4pPr marL="927980" indent="-389820">
              <a:defRPr sz="2600">
                <a:solidFill>
                  <a:srgbClr val="FFFFFF"/>
                </a:solidFill>
              </a:defRPr>
            </a:lvl4pPr>
            <a:lvl5pPr marL="1195558" indent="-387521">
              <a:defRPr sz="2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Date"/>
          <p:cNvSpPr txBox="1">
            <a:spLocks noGrp="1"/>
          </p:cNvSpPr>
          <p:nvPr>
            <p:ph type="body" sz="quarter" idx="13"/>
          </p:nvPr>
        </p:nvSpPr>
        <p:spPr>
          <a:xfrm>
            <a:off x="721661" y="4017195"/>
            <a:ext cx="7421034" cy="52387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pSp>
        <p:nvGrpSpPr>
          <p:cNvPr id="628" name="Group 4"/>
          <p:cNvGrpSpPr/>
          <p:nvPr/>
        </p:nvGrpSpPr>
        <p:grpSpPr>
          <a:xfrm>
            <a:off x="0" y="2898647"/>
            <a:ext cx="12204196" cy="3959354"/>
            <a:chOff x="0" y="0"/>
            <a:chExt cx="12204195" cy="3959352"/>
          </a:xfrm>
        </p:grpSpPr>
        <p:sp>
          <p:nvSpPr>
            <p:cNvPr id="625" name="Diagonal Line 2"/>
            <p:cNvSpPr/>
            <p:nvPr/>
          </p:nvSpPr>
          <p:spPr>
            <a:xfrm flipH="1">
              <a:off x="8122450" y="-1"/>
              <a:ext cx="4081746" cy="3959354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26" name="Diagonal Line 1"/>
            <p:cNvSpPr/>
            <p:nvPr/>
          </p:nvSpPr>
          <p:spPr>
            <a:xfrm flipH="1">
              <a:off x="9471803" y="1216152"/>
              <a:ext cx="2720194" cy="2743201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27" name="Horizontal Line"/>
            <p:cNvSpPr/>
            <p:nvPr/>
          </p:nvSpPr>
          <p:spPr>
            <a:xfrm flipH="1" flipV="1">
              <a:off x="0" y="2762374"/>
              <a:ext cx="12204196" cy="1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629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5999"/>
            <a:ext cx="3349219" cy="36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1643" y="5989511"/>
            <a:ext cx="1467238" cy="539999"/>
          </a:xfrm>
          <a:prstGeom prst="rect">
            <a:avLst/>
          </a:prstGeom>
          <a:ln w="12700">
            <a:miter lim="400000"/>
          </a:ln>
        </p:spPr>
      </p:pic>
      <p:sp>
        <p:nvSpPr>
          <p:cNvPr id="6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Picture Placeholder"/>
          <p:cNvSpPr>
            <a:spLocks noGrp="1"/>
          </p:cNvSpPr>
          <p:nvPr>
            <p:ph type="pic" idx="13"/>
          </p:nvPr>
        </p:nvSpPr>
        <p:spPr>
          <a:xfrm>
            <a:off x="0" y="1799995"/>
            <a:ext cx="12204697" cy="39852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grpSp>
        <p:nvGrpSpPr>
          <p:cNvPr id="641" name="Group 4"/>
          <p:cNvGrpSpPr/>
          <p:nvPr/>
        </p:nvGrpSpPr>
        <p:grpSpPr>
          <a:xfrm>
            <a:off x="719668" y="2069999"/>
            <a:ext cx="10753200" cy="1619997"/>
            <a:chOff x="0" y="0"/>
            <a:chExt cx="10753198" cy="1619995"/>
          </a:xfrm>
        </p:grpSpPr>
        <p:sp>
          <p:nvSpPr>
            <p:cNvPr id="639" name="Freeform 15"/>
            <p:cNvSpPr/>
            <p:nvPr/>
          </p:nvSpPr>
          <p:spPr>
            <a:xfrm>
              <a:off x="0" y="-1"/>
              <a:ext cx="10753199" cy="16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3840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0" name="Foldover Corner"/>
            <p:cNvSpPr/>
            <p:nvPr/>
          </p:nvSpPr>
          <p:spPr>
            <a:xfrm>
              <a:off x="-1" y="-1"/>
              <a:ext cx="288000" cy="28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42" name="Title Text"/>
          <p:cNvSpPr txBox="1">
            <a:spLocks noGrp="1"/>
          </p:cNvSpPr>
          <p:nvPr>
            <p:ph type="title"/>
          </p:nvPr>
        </p:nvSpPr>
        <p:spPr>
          <a:xfrm>
            <a:off x="1152014" y="2341750"/>
            <a:ext cx="9534313" cy="500699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52014" y="2967857"/>
            <a:ext cx="9534313" cy="50958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 marL="359834" indent="-359834">
              <a:defRPr sz="2400">
                <a:solidFill>
                  <a:srgbClr val="FFFFFF"/>
                </a:solidFill>
              </a:defRPr>
            </a:lvl2pPr>
            <a:lvl3pPr marL="627588" indent="-357712">
              <a:defRPr sz="2400">
                <a:solidFill>
                  <a:srgbClr val="FFFFFF"/>
                </a:solidFill>
              </a:defRPr>
            </a:lvl3pPr>
            <a:lvl4pPr marL="897994" indent="-359834">
              <a:defRPr sz="2400">
                <a:solidFill>
                  <a:srgbClr val="FFFFFF"/>
                </a:solidFill>
              </a:defRPr>
            </a:lvl4pPr>
            <a:lvl5pPr marL="1165748" indent="-357711"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44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5999"/>
            <a:ext cx="3349219" cy="36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1643" y="5989511"/>
            <a:ext cx="1467238" cy="539999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65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655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8" y="1655996"/>
            <a:ext cx="10751999" cy="4005027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600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2pPr>
            <a:lvl3pPr marL="576486" indent="-306610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3pPr>
            <a:lvl4pPr marL="897994" indent="-359834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4pPr>
            <a:lvl5pPr marL="1165748" indent="-357711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67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6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68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68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9998" y="1655996"/>
            <a:ext cx="5183998" cy="4005027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69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6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0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1" name="Group 2"/>
          <p:cNvGrpSpPr/>
          <p:nvPr/>
        </p:nvGrpSpPr>
        <p:grpSpPr>
          <a:xfrm>
            <a:off x="718817" y="1619995"/>
            <a:ext cx="10753199" cy="4688725"/>
            <a:chOff x="0" y="0"/>
            <a:chExt cx="10753197" cy="4688723"/>
          </a:xfrm>
        </p:grpSpPr>
        <p:sp>
          <p:nvSpPr>
            <p:cNvPr id="709" name="Freeform 12"/>
            <p:cNvSpPr/>
            <p:nvPr/>
          </p:nvSpPr>
          <p:spPr>
            <a:xfrm>
              <a:off x="0" y="0"/>
              <a:ext cx="10753198" cy="46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1327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86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0" name="Foldover Corner"/>
            <p:cNvSpPr/>
            <p:nvPr/>
          </p:nvSpPr>
          <p:spPr>
            <a:xfrm>
              <a:off x="-1" y="0"/>
              <a:ext cx="288000" cy="28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12" name="Title Text"/>
          <p:cNvSpPr txBox="1">
            <a:spLocks noGrp="1"/>
          </p:cNvSpPr>
          <p:nvPr>
            <p:ph type="title"/>
          </p:nvPr>
        </p:nvSpPr>
        <p:spPr>
          <a:xfrm>
            <a:off x="1200003" y="1979996"/>
            <a:ext cx="9144001" cy="481852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0150" y="2608260"/>
            <a:ext cx="9144000" cy="4824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  <a:lvl2pPr marL="359834" indent="-359834">
              <a:defRPr sz="2400" b="1">
                <a:solidFill>
                  <a:srgbClr val="FFFFFF"/>
                </a:solidFill>
              </a:defRPr>
            </a:lvl2pPr>
            <a:lvl3pPr marL="627588" indent="-357712">
              <a:defRPr sz="2400" b="1">
                <a:solidFill>
                  <a:srgbClr val="FFFFFF"/>
                </a:solidFill>
              </a:defRPr>
            </a:lvl3pPr>
            <a:lvl4pPr marL="897994" indent="-359834">
              <a:defRPr sz="2400" b="1">
                <a:solidFill>
                  <a:srgbClr val="FFFFFF"/>
                </a:solidFill>
              </a:defRPr>
            </a:lvl4pPr>
            <a:lvl5pPr marL="1165748" indent="-357711">
              <a:defRPr sz="24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14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5999"/>
            <a:ext cx="3349219" cy="360000"/>
          </a:xfrm>
          <a:prstGeom prst="rect">
            <a:avLst/>
          </a:prstGeom>
          <a:ln w="12700">
            <a:miter lim="400000"/>
          </a:ln>
        </p:spPr>
      </p:pic>
      <p:sp>
        <p:nvSpPr>
          <p:cNvPr id="7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" name="Group 7"/>
          <p:cNvGrpSpPr/>
          <p:nvPr/>
        </p:nvGrpSpPr>
        <p:grpSpPr>
          <a:xfrm>
            <a:off x="718817" y="1619995"/>
            <a:ext cx="10753199" cy="4688725"/>
            <a:chOff x="0" y="0"/>
            <a:chExt cx="10753197" cy="4688723"/>
          </a:xfrm>
        </p:grpSpPr>
        <p:sp>
          <p:nvSpPr>
            <p:cNvPr id="722" name="Freeform 9"/>
            <p:cNvSpPr/>
            <p:nvPr/>
          </p:nvSpPr>
          <p:spPr>
            <a:xfrm>
              <a:off x="0" y="0"/>
              <a:ext cx="10753198" cy="46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1327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864"/>
                  </a:ln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3" name="Foldover Corner"/>
            <p:cNvSpPr/>
            <p:nvPr/>
          </p:nvSpPr>
          <p:spPr>
            <a:xfrm>
              <a:off x="-1" y="0"/>
              <a:ext cx="288000" cy="28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25" name="Title Text"/>
          <p:cNvSpPr txBox="1">
            <a:spLocks noGrp="1"/>
          </p:cNvSpPr>
          <p:nvPr>
            <p:ph type="title"/>
          </p:nvPr>
        </p:nvSpPr>
        <p:spPr>
          <a:xfrm>
            <a:off x="1200003" y="1979996"/>
            <a:ext cx="9144001" cy="481852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0150" y="2608260"/>
            <a:ext cx="9144000" cy="4824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  <a:lvl2pPr marL="359834" indent="-359834">
              <a:defRPr sz="2400" b="1">
                <a:solidFill>
                  <a:srgbClr val="FFFFFF"/>
                </a:solidFill>
              </a:defRPr>
            </a:lvl2pPr>
            <a:lvl3pPr marL="627588" indent="-357712">
              <a:defRPr sz="2400" b="1">
                <a:solidFill>
                  <a:srgbClr val="FFFFFF"/>
                </a:solidFill>
              </a:defRPr>
            </a:lvl3pPr>
            <a:lvl4pPr marL="897994" indent="-359834">
              <a:defRPr sz="2400" b="1">
                <a:solidFill>
                  <a:srgbClr val="FFFFFF"/>
                </a:solidFill>
              </a:defRPr>
            </a:lvl4pPr>
            <a:lvl5pPr marL="1165748" indent="-357711">
              <a:defRPr sz="24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27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67" y="395999"/>
            <a:ext cx="3349219" cy="360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3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37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8" y="2412003"/>
            <a:ext cx="10751999" cy="3249029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600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2pPr>
            <a:lvl3pPr marL="576486" indent="-306610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3pPr>
            <a:lvl4pPr marL="897994" indent="-359834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4pPr>
            <a:lvl5pPr marL="1165748" indent="-357711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8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783" y="1655996"/>
            <a:ext cx="10752001" cy="647999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7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628743"/>
            <a:ext cx="10752002" cy="567219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4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0784" y="2670130"/>
            <a:ext cx="5208002" cy="2988004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9" name="Org Heading Left"/>
          <p:cNvSpPr txBox="1"/>
          <p:nvPr/>
        </p:nvSpPr>
        <p:spPr>
          <a:xfrm>
            <a:off x="720783" y="2412003"/>
            <a:ext cx="5208003" cy="2520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750" name="Org Heading Right"/>
          <p:cNvSpPr txBox="1"/>
          <p:nvPr/>
        </p:nvSpPr>
        <p:spPr>
          <a:xfrm>
            <a:off x="6265779" y="2412021"/>
            <a:ext cx="5206996" cy="25241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751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783" y="1655996"/>
            <a:ext cx="10752001" cy="647999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7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6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6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64783" y="2412021"/>
            <a:ext cx="5208002" cy="3888121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2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783" y="1655996"/>
            <a:ext cx="10752001" cy="647999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7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7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0784" y="2162170"/>
            <a:ext cx="5208002" cy="3498853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3" name="Org Heading Left"/>
          <p:cNvSpPr txBox="1"/>
          <p:nvPr/>
        </p:nvSpPr>
        <p:spPr>
          <a:xfrm>
            <a:off x="720783" y="1908590"/>
            <a:ext cx="5208003" cy="2520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774" name="Org Heading Right"/>
          <p:cNvSpPr txBox="1">
            <a:spLocks noGrp="1"/>
          </p:cNvSpPr>
          <p:nvPr>
            <p:ph type="body" sz="quarter" idx="13"/>
          </p:nvPr>
        </p:nvSpPr>
        <p:spPr>
          <a:xfrm>
            <a:off x="6265002" y="1908179"/>
            <a:ext cx="5206996" cy="252411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7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8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8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0784" y="2619370"/>
            <a:ext cx="7056005" cy="3041652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5" name="Kicker"/>
          <p:cNvSpPr txBox="1"/>
          <p:nvPr/>
        </p:nvSpPr>
        <p:spPr>
          <a:xfrm>
            <a:off x="719997" y="5771691"/>
            <a:ext cx="10752001" cy="528451"/>
          </a:xfrm>
          <a:prstGeom prst="rect">
            <a:avLst/>
          </a:prstGeom>
          <a:solidFill>
            <a:srgbClr val="55575A"/>
          </a:solidFill>
          <a:ln w="9528">
            <a:solidFill>
              <a:srgbClr val="55575A"/>
            </a:solidFill>
          </a:ln>
        </p:spPr>
        <p:txBody>
          <a:bodyPr lIns="0" tIns="0" rIns="0" bIns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6" name="Subtitle"/>
          <p:cNvSpPr txBox="1"/>
          <p:nvPr/>
        </p:nvSpPr>
        <p:spPr>
          <a:xfrm>
            <a:off x="720783" y="1655996"/>
            <a:ext cx="7056006" cy="5039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sz="2200"/>
            </a:pPr>
            <a:endParaRPr/>
          </a:p>
        </p:txBody>
      </p:sp>
      <p:sp>
        <p:nvSpPr>
          <p:cNvPr id="787" name="Foldover Corner"/>
          <p:cNvSpPr/>
          <p:nvPr/>
        </p:nvSpPr>
        <p:spPr>
          <a:xfrm>
            <a:off x="8117723" y="2433025"/>
            <a:ext cx="180000" cy="1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557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8" name="Text Foldover Box"/>
          <p:cNvSpPr txBox="1">
            <a:spLocks noGrp="1"/>
          </p:cNvSpPr>
          <p:nvPr>
            <p:ph type="body" sz="quarter" idx="13"/>
          </p:nvPr>
        </p:nvSpPr>
        <p:spPr>
          <a:xfrm>
            <a:off x="8117723" y="2615969"/>
            <a:ext cx="3360000" cy="129262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spcBef>
                <a:spcPts val="1000"/>
              </a:spcBef>
              <a:defRPr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79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79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0784" y="2258567"/>
            <a:ext cx="10751999" cy="713260"/>
          </a:xfrm>
          <a:prstGeom prst="rect">
            <a:avLst/>
          </a:prstGeom>
        </p:spPr>
        <p:txBody>
          <a:bodyPr/>
          <a:lstStyle>
            <a:lvl2pPr marL="269875" indent="-269875"/>
            <a:lvl3pPr marL="538159" indent="-268284"/>
            <a:lvl4pPr marL="808035" indent="-269876"/>
            <a:lvl5pPr marL="1076321" indent="-268284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9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783" y="1656004"/>
            <a:ext cx="10752001" cy="474582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0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1780" y="2867063"/>
            <a:ext cx="7054213" cy="3433088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0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4752949" y="1163418"/>
            <a:ext cx="6719835" cy="474582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361" y="2861997"/>
            <a:ext cx="3360000" cy="2784422"/>
          </a:xfrm>
          <a:prstGeom prst="rect">
            <a:avLst/>
          </a:prstGeom>
        </p:spPr>
        <p:txBody>
          <a:bodyPr/>
          <a:lstStyle>
            <a:lvl2pPr marL="269875" indent="-269875"/>
            <a:lvl3pPr marL="538159" indent="-268284"/>
            <a:lvl4pPr marL="808035" indent="-269876"/>
            <a:lvl5pPr marL="1076321" indent="-268284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1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1360" y="1991150"/>
            <a:ext cx="3360001" cy="863999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3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0784" y="2619370"/>
            <a:ext cx="7061197" cy="3041652"/>
          </a:xfrm>
          <a:prstGeom prst="rect">
            <a:avLst/>
          </a:prstGeom>
        </p:spPr>
        <p:txBody>
          <a:bodyPr/>
          <a:lstStyle>
            <a:lvl2pPr marL="269875" indent="-269875"/>
            <a:lvl3pPr marL="538159" indent="-268284"/>
            <a:lvl4pPr marL="808035" indent="-269876"/>
            <a:lvl5pPr marL="1076321" indent="-268284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2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803" y="1655996"/>
            <a:ext cx="7061197" cy="57599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4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4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111998" y="1008025"/>
            <a:ext cx="3360000" cy="5292117"/>
          </a:xfrm>
          <a:prstGeom prst="rect">
            <a:avLst/>
          </a:prstGeom>
        </p:spPr>
        <p:txBody>
          <a:bodyPr/>
          <a:lstStyle>
            <a:lvl2pPr marL="269875" indent="-269875"/>
            <a:lvl3pPr marL="538159" indent="-268284"/>
            <a:lvl4pPr marL="808035" indent="-269876"/>
            <a:lvl5pPr marL="1076321" indent="-268284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3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803" y="1655996"/>
            <a:ext cx="7061197" cy="57599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5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0784" y="2670130"/>
            <a:ext cx="5208002" cy="2988004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</a:lvl2pPr>
            <a:lvl3pPr marL="538159" indent="-268284">
              <a:spcBef>
                <a:spcPts val="600"/>
              </a:spcBef>
              <a:buClr>
                <a:schemeClr val="accent1"/>
              </a:buClr>
              <a:buFont typeface="Arial"/>
            </a:lvl3pPr>
            <a:lvl4pPr marL="808035" indent="-269876">
              <a:spcBef>
                <a:spcPts val="600"/>
              </a:spcBef>
              <a:buClr>
                <a:schemeClr val="accent1"/>
              </a:buClr>
              <a:buFont typeface="Arial"/>
            </a:lvl4pPr>
            <a:lvl5pPr marL="1076321" indent="-268284">
              <a:spcBef>
                <a:spcPts val="600"/>
              </a:spcBef>
              <a:buClr>
                <a:schemeClr val="accent1"/>
              </a:buClr>
              <a:buFont typeface="Arial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4" name="Org Heading Left"/>
          <p:cNvSpPr txBox="1"/>
          <p:nvPr/>
        </p:nvSpPr>
        <p:spPr>
          <a:xfrm>
            <a:off x="720783" y="2412003"/>
            <a:ext cx="5208003" cy="2520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855" name="Org Heading Right"/>
          <p:cNvSpPr txBox="1"/>
          <p:nvPr/>
        </p:nvSpPr>
        <p:spPr>
          <a:xfrm>
            <a:off x="6265779" y="2412003"/>
            <a:ext cx="5206996" cy="25241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856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783" y="1655996"/>
            <a:ext cx="10752001" cy="647999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6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8" y="2412003"/>
            <a:ext cx="10751999" cy="3249029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600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2pPr>
            <a:lvl3pPr marL="576486" indent="-306610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3pPr>
            <a:lvl4pPr marL="897994" indent="-359834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4pPr>
            <a:lvl5pPr marL="1165748" indent="-357711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7" name="Subtitle"/>
          <p:cNvSpPr txBox="1">
            <a:spLocks noGrp="1"/>
          </p:cNvSpPr>
          <p:nvPr>
            <p:ph type="body" sz="quarter" idx="13"/>
          </p:nvPr>
        </p:nvSpPr>
        <p:spPr>
          <a:xfrm>
            <a:off x="720783" y="1655996"/>
            <a:ext cx="10752001" cy="647999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8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87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877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8" y="1655996"/>
            <a:ext cx="10751999" cy="4005027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1600"/>
            </a:lvl1pPr>
            <a:lvl2pPr marL="269875" indent="-269875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2pPr>
            <a:lvl3pPr marL="576486" indent="-306610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3pPr>
            <a:lvl4pPr marL="897994" indent="-359834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4pPr>
            <a:lvl5pPr marL="1165748" indent="-357711">
              <a:spcBef>
                <a:spcPts val="600"/>
              </a:spcBef>
              <a:buClr>
                <a:schemeClr val="accent1"/>
              </a:buClr>
              <a:buFont typeface="Arial"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Rectangle 6"/>
          <p:cNvSpPr/>
          <p:nvPr/>
        </p:nvSpPr>
        <p:spPr>
          <a:xfrm>
            <a:off x="-1" y="1799995"/>
            <a:ext cx="12191998" cy="505800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742950">
              <a:defRPr sz="1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6" name="Title Text"/>
          <p:cNvSpPr txBox="1">
            <a:spLocks noGrp="1"/>
          </p:cNvSpPr>
          <p:nvPr>
            <p:ph type="title"/>
          </p:nvPr>
        </p:nvSpPr>
        <p:spPr>
          <a:xfrm>
            <a:off x="539413" y="2277394"/>
            <a:ext cx="11087438" cy="526302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defRPr sz="300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9751" y="2855597"/>
            <a:ext cx="9197979" cy="720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100">
                <a:solidFill>
                  <a:srgbClr val="FFFFFF"/>
                </a:solidFill>
              </a:defRPr>
            </a:lvl1pPr>
            <a:lvl2pPr marL="314855" indent="-314855">
              <a:spcBef>
                <a:spcPts val="0"/>
              </a:spcBef>
              <a:defRPr sz="2100">
                <a:solidFill>
                  <a:srgbClr val="FFFFFF"/>
                </a:solidFill>
              </a:defRPr>
            </a:lvl2pPr>
            <a:lvl3pPr marL="582874" indent="-312998">
              <a:spcBef>
                <a:spcPts val="0"/>
              </a:spcBef>
              <a:defRPr sz="2100">
                <a:solidFill>
                  <a:srgbClr val="FFFFFF"/>
                </a:solidFill>
              </a:defRPr>
            </a:lvl3pPr>
            <a:lvl4pPr marL="853015" indent="-314855">
              <a:spcBef>
                <a:spcPts val="0"/>
              </a:spcBef>
              <a:defRPr sz="2100">
                <a:solidFill>
                  <a:srgbClr val="FFFFFF"/>
                </a:solidFill>
              </a:defRPr>
            </a:lvl4pPr>
            <a:lvl5pPr marL="1121035" indent="-312998">
              <a:spcBef>
                <a:spcPts val="0"/>
              </a:spcBef>
              <a:defRPr sz="21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8" name="Horizontal Line"/>
          <p:cNvSpPr/>
          <p:nvPr/>
        </p:nvSpPr>
        <p:spPr>
          <a:xfrm flipH="1" flipV="1">
            <a:off x="0" y="6015325"/>
            <a:ext cx="12191997" cy="1"/>
          </a:xfrm>
          <a:prstGeom prst="line">
            <a:avLst/>
          </a:prstGeom>
          <a:ln>
            <a:solidFill>
              <a:srgbClr val="B3B3B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91" name="Group 7"/>
          <p:cNvGrpSpPr/>
          <p:nvPr/>
        </p:nvGrpSpPr>
        <p:grpSpPr>
          <a:xfrm>
            <a:off x="8136002" y="2897998"/>
            <a:ext cx="4057275" cy="3959352"/>
            <a:chOff x="0" y="0"/>
            <a:chExt cx="4057274" cy="3959351"/>
          </a:xfrm>
        </p:grpSpPr>
        <p:sp>
          <p:nvSpPr>
            <p:cNvPr id="889" name="Diagonal Line 2"/>
            <p:cNvSpPr/>
            <p:nvPr/>
          </p:nvSpPr>
          <p:spPr>
            <a:xfrm flipH="1">
              <a:off x="0" y="0"/>
              <a:ext cx="4057275" cy="3959352"/>
            </a:xfrm>
            <a:prstGeom prst="line">
              <a:avLst/>
            </a:prstGeom>
            <a:noFill/>
            <a:ln w="9525" cap="flat">
              <a:solidFill>
                <a:srgbClr val="B3B3B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90" name="Diagonal Line 1"/>
            <p:cNvSpPr/>
            <p:nvPr/>
          </p:nvSpPr>
          <p:spPr>
            <a:xfrm flipH="1">
              <a:off x="1698626" y="1547147"/>
              <a:ext cx="2349505" cy="2412205"/>
            </a:xfrm>
            <a:prstGeom prst="line">
              <a:avLst/>
            </a:prstGeom>
            <a:noFill/>
            <a:ln w="9525" cap="flat">
              <a:solidFill>
                <a:srgbClr val="B3B3B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892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06848" y="395999"/>
            <a:ext cx="3420003" cy="363272"/>
          </a:xfrm>
          <a:prstGeom prst="rect">
            <a:avLst/>
          </a:prstGeom>
          <a:ln w="12700">
            <a:miter lim="400000"/>
          </a:ln>
        </p:spPr>
      </p:pic>
      <p:sp>
        <p:nvSpPr>
          <p:cNvPr id="8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0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0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9" y="5614661"/>
            <a:ext cx="10750555" cy="702004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8" indent="-329848" algn="ctr">
              <a:defRPr sz="2200" b="1">
                <a:solidFill>
                  <a:srgbClr val="FFFFFF"/>
                </a:solidFill>
              </a:defRPr>
            </a:lvl2pPr>
            <a:lvl3pPr marL="597778" indent="-327902" algn="ctr">
              <a:defRPr sz="2200" b="1">
                <a:solidFill>
                  <a:srgbClr val="FFFFFF"/>
                </a:solidFill>
              </a:defRPr>
            </a:lvl3pPr>
            <a:lvl4pPr marL="868008" indent="-329848" algn="ctr">
              <a:defRPr sz="2200" b="1">
                <a:solidFill>
                  <a:srgbClr val="FFFFFF"/>
                </a:solidFill>
              </a:defRPr>
            </a:lvl4pPr>
            <a:lvl5pPr marL="1135939" indent="-327902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3" name="Title Text"/>
          <p:cNvSpPr txBox="1">
            <a:spLocks noGrp="1"/>
          </p:cNvSpPr>
          <p:nvPr>
            <p:ph type="title"/>
          </p:nvPr>
        </p:nvSpPr>
        <p:spPr>
          <a:xfrm>
            <a:off x="719998" y="1007997"/>
            <a:ext cx="7061197" cy="6300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1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669" y="5614661"/>
            <a:ext cx="10750555" cy="702004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8" indent="-329848" algn="ctr">
              <a:defRPr sz="2200" b="1">
                <a:solidFill>
                  <a:srgbClr val="FFFFFF"/>
                </a:solidFill>
              </a:defRPr>
            </a:lvl2pPr>
            <a:lvl3pPr marL="597778" indent="-327902" algn="ctr">
              <a:defRPr sz="2200" b="1">
                <a:solidFill>
                  <a:srgbClr val="FFFFFF"/>
                </a:solidFill>
              </a:defRPr>
            </a:lvl3pPr>
            <a:lvl4pPr marL="868008" indent="-329848" algn="ctr">
              <a:defRPr sz="2200" b="1">
                <a:solidFill>
                  <a:srgbClr val="FFFFFF"/>
                </a:solidFill>
              </a:defRPr>
            </a:lvl4pPr>
            <a:lvl5pPr marL="1135939" indent="-327902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3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33" name="Title Text"/>
          <p:cNvSpPr txBox="1">
            <a:spLocks noGrp="1"/>
          </p:cNvSpPr>
          <p:nvPr>
            <p:ph type="title"/>
          </p:nvPr>
        </p:nvSpPr>
        <p:spPr>
          <a:xfrm>
            <a:off x="719998" y="1007997"/>
            <a:ext cx="10751999" cy="6300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8" y="5771691"/>
            <a:ext cx="10751999" cy="528451"/>
          </a:xfrm>
          <a:prstGeom prst="rect">
            <a:avLst/>
          </a:prstGeom>
          <a:solidFill>
            <a:srgbClr val="44546A"/>
          </a:solidFill>
          <a:ln w="3175">
            <a:solidFill>
              <a:srgbClr val="44546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8" indent="-329848" algn="ctr">
              <a:defRPr sz="2200" b="1">
                <a:solidFill>
                  <a:srgbClr val="FFFFFF"/>
                </a:solidFill>
              </a:defRPr>
            </a:lvl2pPr>
            <a:lvl3pPr marL="597778" indent="-327902" algn="ctr">
              <a:defRPr sz="2200" b="1">
                <a:solidFill>
                  <a:srgbClr val="FFFFFF"/>
                </a:solidFill>
              </a:defRPr>
            </a:lvl3pPr>
            <a:lvl4pPr marL="868008" indent="-329848" algn="ctr">
              <a:defRPr sz="2200" b="1">
                <a:solidFill>
                  <a:srgbClr val="FFFFFF"/>
                </a:solidFill>
              </a:defRPr>
            </a:lvl4pPr>
            <a:lvl5pPr marL="1135939" indent="-327902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4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44" name="Title Text"/>
          <p:cNvSpPr txBox="1">
            <a:spLocks noGrp="1"/>
          </p:cNvSpPr>
          <p:nvPr>
            <p:ph type="title"/>
          </p:nvPr>
        </p:nvSpPr>
        <p:spPr>
          <a:xfrm>
            <a:off x="719998" y="1007997"/>
            <a:ext cx="10751999" cy="6300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5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8" y="1655996"/>
            <a:ext cx="10751999" cy="4644932"/>
          </a:xfrm>
          <a:prstGeom prst="rect">
            <a:avLst/>
          </a:prstGeom>
        </p:spPr>
        <p:txBody>
          <a:bodyPr/>
          <a:lstStyle>
            <a:lvl1pPr marL="269875" indent="-269875">
              <a:spcBef>
                <a:spcPts val="600"/>
              </a:spcBef>
              <a:buClr>
                <a:srgbClr val="4472C4"/>
              </a:buClr>
              <a:buSzPct val="100000"/>
              <a:buFont typeface="Arial"/>
              <a:buChar char="•"/>
              <a:defRPr sz="1600">
                <a:solidFill>
                  <a:srgbClr val="000000"/>
                </a:solidFill>
              </a:defRPr>
            </a:lvl1pPr>
            <a:lvl2pPr marL="269875" indent="-269875">
              <a:spcBef>
                <a:spcPts val="600"/>
              </a:spcBef>
              <a:buClr>
                <a:srgbClr val="4472C4"/>
              </a:buClr>
              <a:buFont typeface="Arial"/>
              <a:defRPr sz="1600">
                <a:solidFill>
                  <a:srgbClr val="000000"/>
                </a:solidFill>
              </a:defRPr>
            </a:lvl2pPr>
            <a:lvl3pPr marL="576486" indent="-306610">
              <a:spcBef>
                <a:spcPts val="600"/>
              </a:spcBef>
              <a:buClr>
                <a:srgbClr val="4472C4"/>
              </a:buClr>
              <a:buFont typeface="Arial"/>
              <a:defRPr sz="1600">
                <a:solidFill>
                  <a:srgbClr val="000000"/>
                </a:solidFill>
              </a:defRPr>
            </a:lvl3pPr>
            <a:lvl4pPr marL="897994" indent="-359834">
              <a:spcBef>
                <a:spcPts val="600"/>
              </a:spcBef>
              <a:buClr>
                <a:srgbClr val="4472C4"/>
              </a:buClr>
              <a:buFont typeface="Arial"/>
              <a:defRPr sz="1600">
                <a:solidFill>
                  <a:srgbClr val="000000"/>
                </a:solidFill>
              </a:defRPr>
            </a:lvl4pPr>
            <a:lvl5pPr marL="1165748" indent="-357711">
              <a:spcBef>
                <a:spcPts val="600"/>
              </a:spcBef>
              <a:buClr>
                <a:srgbClr val="4472C4"/>
              </a:buClr>
              <a:buFont typeface="Arial"/>
              <a:defRPr sz="16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5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55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8" y="1655996"/>
            <a:ext cx="10750216" cy="3867326"/>
          </a:xfrm>
          <a:prstGeom prst="rect">
            <a:avLst/>
          </a:prstGeom>
        </p:spPr>
        <p:txBody>
          <a:bodyPr/>
          <a:lstStyle>
            <a:lvl2pPr marL="269875" indent="-269875"/>
            <a:lvl3pPr marL="538159" indent="-268284"/>
            <a:lvl4pPr marL="808035" indent="-269876"/>
            <a:lvl5pPr marL="1076321" indent="-268284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6" name="Text Placeholder 10"/>
          <p:cNvSpPr txBox="1">
            <a:spLocks noGrp="1"/>
          </p:cNvSpPr>
          <p:nvPr>
            <p:ph type="body" sz="quarter" idx="13"/>
          </p:nvPr>
        </p:nvSpPr>
        <p:spPr>
          <a:xfrm>
            <a:off x="719669" y="5614661"/>
            <a:ext cx="10750555" cy="702004"/>
          </a:xfrm>
          <a:prstGeom prst="rect">
            <a:avLst/>
          </a:prstGeom>
          <a:solidFill>
            <a:srgbClr val="44546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7" name="Title Text"/>
          <p:cNvSpPr txBox="1">
            <a:spLocks noGrp="1"/>
          </p:cNvSpPr>
          <p:nvPr>
            <p:ph type="title"/>
          </p:nvPr>
        </p:nvSpPr>
        <p:spPr>
          <a:xfrm>
            <a:off x="719998" y="1007997"/>
            <a:ext cx="7061197" cy="6300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6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0"/>
            <a:ext cx="10752002" cy="522809"/>
          </a:xfrm>
          <a:prstGeom prst="rect">
            <a:avLst/>
          </a:prstGeom>
          <a:solidFill>
            <a:srgbClr val="44546A"/>
          </a:solidFill>
          <a:ln w="3175">
            <a:solidFill>
              <a:srgbClr val="44546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8" indent="-329848" algn="ctr">
              <a:defRPr sz="2200" b="1">
                <a:solidFill>
                  <a:srgbClr val="FFFFFF"/>
                </a:solidFill>
              </a:defRPr>
            </a:lvl2pPr>
            <a:lvl3pPr marL="597778" indent="-327902" algn="ctr">
              <a:defRPr sz="2200" b="1">
                <a:solidFill>
                  <a:srgbClr val="FFFFFF"/>
                </a:solidFill>
              </a:defRPr>
            </a:lvl3pPr>
            <a:lvl4pPr marL="868008" indent="-329848" algn="ctr">
              <a:defRPr sz="2200" b="1">
                <a:solidFill>
                  <a:srgbClr val="FFFFFF"/>
                </a:solidFill>
              </a:defRPr>
            </a:lvl4pPr>
            <a:lvl5pPr marL="1135939" indent="-327902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Copywright"/>
          <p:cNvSpPr txBox="1"/>
          <p:nvPr/>
        </p:nvSpPr>
        <p:spPr>
          <a:xfrm>
            <a:off x="626894" y="6369801"/>
            <a:ext cx="880968" cy="2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97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782" y="288081"/>
            <a:ext cx="2560321" cy="270160"/>
          </a:xfrm>
          <a:prstGeom prst="rect">
            <a:avLst/>
          </a:prstGeom>
          <a:ln w="12700">
            <a:miter lim="400000"/>
          </a:ln>
        </p:spPr>
      </p:pic>
      <p:sp>
        <p:nvSpPr>
          <p:cNvPr id="978" name="Title Text"/>
          <p:cNvSpPr txBox="1">
            <a:spLocks noGrp="1"/>
          </p:cNvSpPr>
          <p:nvPr>
            <p:ph type="title"/>
          </p:nvPr>
        </p:nvSpPr>
        <p:spPr>
          <a:xfrm>
            <a:off x="719998" y="1007997"/>
            <a:ext cx="7061197" cy="6300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9750" y="5614663"/>
            <a:ext cx="11087100" cy="702001"/>
          </a:xfrm>
          <a:prstGeom prst="rect">
            <a:avLst/>
          </a:prstGeom>
          <a:solidFill>
            <a:srgbClr val="44546A"/>
          </a:solidFill>
        </p:spPr>
        <p:txBody>
          <a:bodyPr anchor="ctr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0" indent="0" algn="ctr">
              <a:buSzTx/>
              <a:buNone/>
              <a:defRPr sz="2200" b="1">
                <a:solidFill>
                  <a:srgbClr val="FFFFFF"/>
                </a:solidFill>
              </a:defRPr>
            </a:lvl2pPr>
            <a:lvl3pPr marL="0" indent="269999" algn="ctr">
              <a:buSzTx/>
              <a:buNone/>
              <a:defRPr sz="2200" b="1">
                <a:solidFill>
                  <a:srgbClr val="FFFFFF"/>
                </a:solidFill>
              </a:defRPr>
            </a:lvl3pPr>
            <a:lvl4pPr marL="0" indent="539999" algn="ctr">
              <a:buSzTx/>
              <a:buNone/>
              <a:defRPr sz="2200" b="1">
                <a:solidFill>
                  <a:srgbClr val="FFFFFF"/>
                </a:solidFill>
              </a:defRPr>
            </a:lvl4pPr>
            <a:lvl5pPr marL="0" indent="809999" algn="ctr">
              <a:buSzTx/>
              <a:buNone/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4" y="6369797"/>
            <a:ext cx="231278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Orange"/>
          <p:cNvSpPr/>
          <p:nvPr/>
        </p:nvSpPr>
        <p:spPr>
          <a:xfrm>
            <a:off x="-12193" y="1792223"/>
            <a:ext cx="12204194" cy="50657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8" name="Title Text"/>
          <p:cNvSpPr txBox="1">
            <a:spLocks noGrp="1"/>
          </p:cNvSpPr>
          <p:nvPr>
            <p:ph type="title"/>
          </p:nvPr>
        </p:nvSpPr>
        <p:spPr>
          <a:xfrm>
            <a:off x="721641" y="2279810"/>
            <a:ext cx="10743287" cy="500698"/>
          </a:xfrm>
          <a:prstGeom prst="rect">
            <a:avLst/>
          </a:prstGeom>
        </p:spPr>
        <p:txBody>
          <a:bodyPr/>
          <a:lstStyle>
            <a:lvl1pPr>
              <a:defRPr sz="380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1641" y="2967832"/>
            <a:ext cx="8812887" cy="50958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  <a:lvl2pPr marL="0" indent="457200"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0" name="Date"/>
          <p:cNvSpPr>
            <a:spLocks noGrp="1"/>
          </p:cNvSpPr>
          <p:nvPr>
            <p:ph type="body" sz="quarter" idx="13"/>
          </p:nvPr>
        </p:nvSpPr>
        <p:spPr>
          <a:xfrm>
            <a:off x="721641" y="4017169"/>
            <a:ext cx="7421035" cy="52387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001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49" y="396000"/>
            <a:ext cx="3349216" cy="36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05" name="Group 10"/>
          <p:cNvGrpSpPr/>
          <p:nvPr/>
        </p:nvGrpSpPr>
        <p:grpSpPr>
          <a:xfrm>
            <a:off x="1" y="2898648"/>
            <a:ext cx="12204194" cy="3959353"/>
            <a:chOff x="0" y="0"/>
            <a:chExt cx="12204192" cy="3959351"/>
          </a:xfrm>
        </p:grpSpPr>
        <p:sp>
          <p:nvSpPr>
            <p:cNvPr id="1002" name="Diagonal Line 2"/>
            <p:cNvSpPr/>
            <p:nvPr/>
          </p:nvSpPr>
          <p:spPr>
            <a:xfrm flipH="1">
              <a:off x="8122447" y="0"/>
              <a:ext cx="4081746" cy="3959352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03" name="Diagonal Line 1"/>
            <p:cNvSpPr/>
            <p:nvPr/>
          </p:nvSpPr>
          <p:spPr>
            <a:xfrm flipH="1">
              <a:off x="9471801" y="1216152"/>
              <a:ext cx="2720198" cy="2743201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04" name="Horizontal Line"/>
            <p:cNvSpPr/>
            <p:nvPr/>
          </p:nvSpPr>
          <p:spPr>
            <a:xfrm flipH="1" flipV="1">
              <a:off x="-1" y="2762377"/>
              <a:ext cx="12204192" cy="1"/>
            </a:xfrm>
            <a:prstGeom prst="lin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0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 w.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Picture Placeholder"/>
          <p:cNvSpPr>
            <a:spLocks noGrp="1"/>
          </p:cNvSpPr>
          <p:nvPr>
            <p:ph type="pic" idx="13"/>
          </p:nvPr>
        </p:nvSpPr>
        <p:spPr>
          <a:xfrm>
            <a:off x="1" y="1800000"/>
            <a:ext cx="12204701" cy="50657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grpSp>
        <p:nvGrpSpPr>
          <p:cNvPr id="1016" name="Group 8"/>
          <p:cNvGrpSpPr/>
          <p:nvPr/>
        </p:nvGrpSpPr>
        <p:grpSpPr>
          <a:xfrm>
            <a:off x="719664" y="2070000"/>
            <a:ext cx="10753202" cy="1620001"/>
            <a:chOff x="0" y="0"/>
            <a:chExt cx="10753200" cy="1620000"/>
          </a:xfrm>
        </p:grpSpPr>
        <p:sp>
          <p:nvSpPr>
            <p:cNvPr id="1014" name="Freeform 9"/>
            <p:cNvSpPr/>
            <p:nvPr/>
          </p:nvSpPr>
          <p:spPr>
            <a:xfrm>
              <a:off x="-1" y="-1"/>
              <a:ext cx="10753202" cy="162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3840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5" name="Foldover Corner"/>
            <p:cNvSpPr/>
            <p:nvPr/>
          </p:nvSpPr>
          <p:spPr>
            <a:xfrm>
              <a:off x="0" y="-1"/>
              <a:ext cx="288001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17" name="Title Text"/>
          <p:cNvSpPr txBox="1">
            <a:spLocks noGrp="1"/>
          </p:cNvSpPr>
          <p:nvPr>
            <p:ph type="title"/>
          </p:nvPr>
        </p:nvSpPr>
        <p:spPr>
          <a:xfrm>
            <a:off x="1152001" y="2341721"/>
            <a:ext cx="9534314" cy="500698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52001" y="2967832"/>
            <a:ext cx="9534314" cy="5095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 marL="0" indent="457200"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914400"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1371600"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1828800"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019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49" y="396000"/>
            <a:ext cx="3349216" cy="36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0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0"/>
            <a:ext cx="10752002" cy="522809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0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0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0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Slide Oran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8" name="Group 7"/>
          <p:cNvGrpSpPr/>
          <p:nvPr/>
        </p:nvGrpSpPr>
        <p:grpSpPr>
          <a:xfrm>
            <a:off x="718798" y="1619999"/>
            <a:ext cx="10753203" cy="4688725"/>
            <a:chOff x="0" y="0"/>
            <a:chExt cx="10753201" cy="4688724"/>
          </a:xfrm>
        </p:grpSpPr>
        <p:sp>
          <p:nvSpPr>
            <p:cNvPr id="1066" name="Freeform 9"/>
            <p:cNvSpPr/>
            <p:nvPr/>
          </p:nvSpPr>
          <p:spPr>
            <a:xfrm>
              <a:off x="-1" y="0"/>
              <a:ext cx="10753203" cy="46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1327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864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7" name="Foldover Corner"/>
            <p:cNvSpPr/>
            <p:nvPr/>
          </p:nvSpPr>
          <p:spPr>
            <a:xfrm>
              <a:off x="-1" y="-1"/>
              <a:ext cx="288001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69" name="Title Text"/>
          <p:cNvSpPr txBox="1">
            <a:spLocks noGrp="1"/>
          </p:cNvSpPr>
          <p:nvPr>
            <p:ph type="title"/>
          </p:nvPr>
        </p:nvSpPr>
        <p:spPr>
          <a:xfrm>
            <a:off x="1200000" y="1980000"/>
            <a:ext cx="9144001" cy="48184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0150" y="2608263"/>
            <a:ext cx="9144001" cy="4824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  <a:lvl2pPr marL="359833" indent="-359833">
              <a:defRPr sz="2400" b="1">
                <a:solidFill>
                  <a:srgbClr val="FFFFFF"/>
                </a:solidFill>
              </a:defRPr>
            </a:lvl2pPr>
            <a:lvl3pPr marL="627592" indent="-357717">
              <a:defRPr sz="2400" b="1">
                <a:solidFill>
                  <a:srgbClr val="FFFFFF"/>
                </a:solidFill>
              </a:defRPr>
            </a:lvl3pPr>
            <a:lvl4pPr marL="897996" indent="-359833">
              <a:defRPr sz="2400" b="1">
                <a:solidFill>
                  <a:srgbClr val="FFFFFF"/>
                </a:solidFill>
              </a:defRPr>
            </a:lvl4pPr>
            <a:lvl5pPr marL="1165754" indent="-357717">
              <a:defRPr sz="24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071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49" y="396000"/>
            <a:ext cx="3349216" cy="36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Slide Gre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1" name="Group 7"/>
          <p:cNvGrpSpPr/>
          <p:nvPr/>
        </p:nvGrpSpPr>
        <p:grpSpPr>
          <a:xfrm>
            <a:off x="718798" y="1619999"/>
            <a:ext cx="10753203" cy="4688725"/>
            <a:chOff x="0" y="0"/>
            <a:chExt cx="10753201" cy="4688724"/>
          </a:xfrm>
        </p:grpSpPr>
        <p:sp>
          <p:nvSpPr>
            <p:cNvPr id="1079" name="Freeform 9"/>
            <p:cNvSpPr/>
            <p:nvPr/>
          </p:nvSpPr>
          <p:spPr>
            <a:xfrm>
              <a:off x="-1" y="0"/>
              <a:ext cx="10753203" cy="46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0" y="1327"/>
                  </a:lnTo>
                  <a:lnTo>
                    <a:pt x="579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864"/>
                  </a:ln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0" name="Foldover Corner"/>
            <p:cNvSpPr/>
            <p:nvPr/>
          </p:nvSpPr>
          <p:spPr>
            <a:xfrm>
              <a:off x="-1" y="-1"/>
              <a:ext cx="288001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557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82" name="Title Text"/>
          <p:cNvSpPr txBox="1">
            <a:spLocks noGrp="1"/>
          </p:cNvSpPr>
          <p:nvPr>
            <p:ph type="title"/>
          </p:nvPr>
        </p:nvSpPr>
        <p:spPr>
          <a:xfrm>
            <a:off x="1200000" y="1980000"/>
            <a:ext cx="9144001" cy="48184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0150" y="2608263"/>
            <a:ext cx="9144001" cy="4824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  <a:lvl2pPr marL="359833" indent="-359833">
              <a:defRPr sz="2400" b="1">
                <a:solidFill>
                  <a:srgbClr val="FFFFFF"/>
                </a:solidFill>
              </a:defRPr>
            </a:lvl2pPr>
            <a:lvl3pPr marL="627592" indent="-357717">
              <a:defRPr sz="2400" b="1">
                <a:solidFill>
                  <a:srgbClr val="FFFFFF"/>
                </a:solidFill>
              </a:defRPr>
            </a:lvl3pPr>
            <a:lvl4pPr marL="897996" indent="-359833">
              <a:defRPr sz="2400" b="1">
                <a:solidFill>
                  <a:srgbClr val="FFFFFF"/>
                </a:solidFill>
              </a:defRPr>
            </a:lvl4pPr>
            <a:lvl5pPr marL="1165754" indent="-357717">
              <a:defRPr sz="24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084" name="Large Logo" descr="Lar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2449" y="396000"/>
            <a:ext cx="3349216" cy="36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0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5" name="Subtitle"/>
          <p:cNvSpPr>
            <a:spLocks noGrp="1"/>
          </p:cNvSpPr>
          <p:nvPr>
            <p:ph type="body" sz="quarter" idx="13"/>
          </p:nvPr>
        </p:nvSpPr>
        <p:spPr>
          <a:xfrm>
            <a:off x="720782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0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6" name="Org Heading Left"/>
          <p:cNvSpPr>
            <a:spLocks noGrp="1"/>
          </p:cNvSpPr>
          <p:nvPr>
            <p:ph type="body" sz="quarter" idx="13"/>
          </p:nvPr>
        </p:nvSpPr>
        <p:spPr>
          <a:xfrm>
            <a:off x="720784" y="2412000"/>
            <a:ext cx="5208000" cy="252001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107" name="Org Heading Right"/>
          <p:cNvSpPr>
            <a:spLocks noGrp="1"/>
          </p:cNvSpPr>
          <p:nvPr>
            <p:ph type="body" sz="quarter" idx="14"/>
          </p:nvPr>
        </p:nvSpPr>
        <p:spPr>
          <a:xfrm>
            <a:off x="6265781" y="2412001"/>
            <a:ext cx="5207001" cy="252414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108" name="Subtitle"/>
          <p:cNvSpPr>
            <a:spLocks noGrp="1"/>
          </p:cNvSpPr>
          <p:nvPr>
            <p:ph type="body" sz="quarter" idx="15"/>
          </p:nvPr>
        </p:nvSpPr>
        <p:spPr>
          <a:xfrm>
            <a:off x="720780" y="1655998"/>
            <a:ext cx="10752002" cy="648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1696"/>
            <a:ext cx="10752002" cy="528452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9" name="Org Heading Left"/>
          <p:cNvSpPr>
            <a:spLocks noGrp="1"/>
          </p:cNvSpPr>
          <p:nvPr>
            <p:ph type="body" sz="quarter" idx="13"/>
          </p:nvPr>
        </p:nvSpPr>
        <p:spPr>
          <a:xfrm>
            <a:off x="720784" y="1908586"/>
            <a:ext cx="5208000" cy="252001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120" name="Org Heading Right"/>
          <p:cNvSpPr>
            <a:spLocks noGrp="1"/>
          </p:cNvSpPr>
          <p:nvPr>
            <p:ph type="body" sz="quarter" idx="14"/>
          </p:nvPr>
        </p:nvSpPr>
        <p:spPr>
          <a:xfrm>
            <a:off x="6265000" y="1908175"/>
            <a:ext cx="5207001" cy="252414"/>
          </a:xfrm>
          <a:prstGeom prst="rect">
            <a:avLst/>
          </a:prstGeom>
        </p:spPr>
        <p:txBody>
          <a:bodyPr anchor="ctr"/>
          <a:lstStyle/>
          <a:p>
            <a:pPr>
              <a:defRPr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29" name="Freeform 12"/>
          <p:cNvSpPr/>
          <p:nvPr/>
        </p:nvSpPr>
        <p:spPr>
          <a:xfrm>
            <a:off x="8117720" y="2433028"/>
            <a:ext cx="3360001" cy="36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3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0" name="Foldover Corner"/>
          <p:cNvSpPr/>
          <p:nvPr/>
        </p:nvSpPr>
        <p:spPr>
          <a:xfrm>
            <a:off x="8117720" y="2433028"/>
            <a:ext cx="180001" cy="18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5575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1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7056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3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0782" y="2619375"/>
            <a:ext cx="7056002" cy="3041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 marL="269875" indent="-269875">
              <a:defRPr>
                <a:solidFill>
                  <a:srgbClr val="000000"/>
                </a:solidFill>
              </a:defRPr>
            </a:lvl2pPr>
            <a:lvl3pPr marL="538162" indent="-268288">
              <a:defRPr>
                <a:solidFill>
                  <a:srgbClr val="000000"/>
                </a:solidFill>
              </a:defRPr>
            </a:lvl3pPr>
            <a:lvl4pPr marL="808037" indent="-269875">
              <a:defRPr>
                <a:solidFill>
                  <a:srgbClr val="000000"/>
                </a:solidFill>
              </a:defRPr>
            </a:lvl4pPr>
            <a:lvl5pPr marL="1076325" indent="-268287"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3" name="Kicker"/>
          <p:cNvSpPr>
            <a:spLocks noGrp="1"/>
          </p:cNvSpPr>
          <p:nvPr>
            <p:ph type="body" sz="quarter" idx="13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9525">
            <a:solidFill>
              <a:srgbClr val="55575A"/>
            </a:solidFill>
            <a:round/>
          </a:ln>
        </p:spPr>
        <p:txBody>
          <a:bodyPr anchor="b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4" name="Subtitle"/>
          <p:cNvSpPr>
            <a:spLocks noGrp="1"/>
          </p:cNvSpPr>
          <p:nvPr>
            <p:ph type="body" sz="quarter" idx="14"/>
          </p:nvPr>
        </p:nvSpPr>
        <p:spPr>
          <a:xfrm>
            <a:off x="720782" y="1656000"/>
            <a:ext cx="7056002" cy="504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135" name="Text Foldover Box"/>
          <p:cNvSpPr>
            <a:spLocks noGrp="1"/>
          </p:cNvSpPr>
          <p:nvPr>
            <p:ph type="body" sz="quarter" idx="15"/>
          </p:nvPr>
        </p:nvSpPr>
        <p:spPr>
          <a:xfrm>
            <a:off x="8117720" y="2615957"/>
            <a:ext cx="3360001" cy="128801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spcBef>
                <a:spcPts val="1000"/>
              </a:spcBef>
              <a:defRPr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44" name="Title Text"/>
          <p:cNvSpPr txBox="1">
            <a:spLocks noGrp="1"/>
          </p:cNvSpPr>
          <p:nvPr>
            <p:ph type="title"/>
          </p:nvPr>
        </p:nvSpPr>
        <p:spPr>
          <a:xfrm>
            <a:off x="720782" y="1008000"/>
            <a:ext cx="10752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6" name="Subtitle"/>
          <p:cNvSpPr>
            <a:spLocks noGrp="1"/>
          </p:cNvSpPr>
          <p:nvPr>
            <p:ph type="body" sz="quarter" idx="13"/>
          </p:nvPr>
        </p:nvSpPr>
        <p:spPr>
          <a:xfrm>
            <a:off x="720782" y="1656001"/>
            <a:ext cx="10752002" cy="474584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1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55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3360001" cy="95218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7" name="Subtitle"/>
          <p:cNvSpPr>
            <a:spLocks noGrp="1"/>
          </p:cNvSpPr>
          <p:nvPr>
            <p:ph type="body" sz="quarter" idx="13"/>
          </p:nvPr>
        </p:nvSpPr>
        <p:spPr>
          <a:xfrm>
            <a:off x="721361" y="1991150"/>
            <a:ext cx="3360001" cy="864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1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66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7056002" cy="630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9" y="5778122"/>
            <a:ext cx="10752002" cy="522001"/>
          </a:xfrm>
          <a:prstGeom prst="rect">
            <a:avLst/>
          </a:prstGeom>
          <a:solidFill>
            <a:srgbClr val="55575A"/>
          </a:solidFill>
          <a:ln w="3175">
            <a:solidFill>
              <a:srgbClr val="55575A"/>
            </a:solidFill>
            <a:round/>
          </a:ln>
        </p:spPr>
        <p:txBody>
          <a:bodyPr anchor="b"/>
          <a:lstStyle>
            <a:lvl1pPr algn="ctr">
              <a:defRPr sz="2200" b="1">
                <a:solidFill>
                  <a:srgbClr val="FFFFFF"/>
                </a:solidFill>
              </a:defRPr>
            </a:lvl1pPr>
            <a:lvl2pPr marL="329847" indent="-329847" algn="ctr">
              <a:defRPr sz="2200" b="1">
                <a:solidFill>
                  <a:srgbClr val="FFFFFF"/>
                </a:solidFill>
              </a:defRPr>
            </a:lvl2pPr>
            <a:lvl3pPr marL="597782" indent="-327907" algn="ctr">
              <a:defRPr sz="2200" b="1">
                <a:solidFill>
                  <a:srgbClr val="FFFFFF"/>
                </a:solidFill>
              </a:defRPr>
            </a:lvl3pPr>
            <a:lvl4pPr marL="868010" indent="-329847" algn="ctr">
              <a:defRPr sz="2200" b="1">
                <a:solidFill>
                  <a:srgbClr val="FFFFFF"/>
                </a:solidFill>
              </a:defRPr>
            </a:lvl4pPr>
            <a:lvl5pPr marL="1135944" indent="-327907" algn="ctr">
              <a:defRPr sz="2200"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8" name="Subtitle"/>
          <p:cNvSpPr>
            <a:spLocks noGrp="1"/>
          </p:cNvSpPr>
          <p:nvPr>
            <p:ph type="body" sz="quarter" idx="13"/>
          </p:nvPr>
        </p:nvSpPr>
        <p:spPr>
          <a:xfrm>
            <a:off x="720782" y="1656000"/>
            <a:ext cx="7061201" cy="5760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endParaRPr/>
          </a:p>
        </p:txBody>
      </p:sp>
      <p:sp>
        <p:nvSpPr>
          <p:cNvPr id="1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59" y="6369799"/>
            <a:ext cx="231277" cy="2147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78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1656001"/>
            <a:ext cx="10752002" cy="400502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Copywright"/>
          <p:cNvSpPr txBox="1"/>
          <p:nvPr/>
        </p:nvSpPr>
        <p:spPr>
          <a:xfrm>
            <a:off x="59193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2015</a:t>
            </a:r>
          </a:p>
        </p:txBody>
      </p:sp>
      <p:sp>
        <p:nvSpPr>
          <p:cNvPr id="11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Rectangle 6"/>
          <p:cNvSpPr/>
          <p:nvPr/>
        </p:nvSpPr>
        <p:spPr>
          <a:xfrm>
            <a:off x="0" y="1800000"/>
            <a:ext cx="12192000" cy="5058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5" name="Title Text"/>
          <p:cNvSpPr txBox="1">
            <a:spLocks noGrp="1"/>
          </p:cNvSpPr>
          <p:nvPr>
            <p:ph type="title"/>
          </p:nvPr>
        </p:nvSpPr>
        <p:spPr>
          <a:xfrm>
            <a:off x="719999" y="2277398"/>
            <a:ext cx="10752002" cy="52629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3800"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19998" y="2855595"/>
            <a:ext cx="8902370" cy="72019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600">
                <a:solidFill>
                  <a:srgbClr val="FFFFFF"/>
                </a:solidFill>
              </a:defRPr>
            </a:lvl1pPr>
            <a:lvl2pPr marL="0" indent="457200">
              <a:spcBef>
                <a:spcPts val="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spcBef>
                <a:spcPts val="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spcBef>
                <a:spcPts val="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spcBef>
                <a:spcPts val="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7" name="Diagonal Line 2"/>
          <p:cNvSpPr/>
          <p:nvPr/>
        </p:nvSpPr>
        <p:spPr>
          <a:xfrm flipH="1">
            <a:off x="6794499" y="2898648"/>
            <a:ext cx="5409695" cy="3959352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8" name="Diagonal Line 1"/>
          <p:cNvSpPr/>
          <p:nvPr/>
        </p:nvSpPr>
        <p:spPr>
          <a:xfrm flipH="1">
            <a:off x="9059334" y="4445794"/>
            <a:ext cx="3132669" cy="2412208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9" name="Horizontal Line"/>
          <p:cNvSpPr/>
          <p:nvPr/>
        </p:nvSpPr>
        <p:spPr>
          <a:xfrm flipH="1" flipV="1">
            <a:off x="0" y="6015323"/>
            <a:ext cx="12192001" cy="1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00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11999" y="396000"/>
            <a:ext cx="4560001" cy="361576"/>
          </a:xfrm>
          <a:prstGeom prst="rect">
            <a:avLst/>
          </a:prstGeom>
          <a:ln w="12700">
            <a:miter lim="400000"/>
          </a:ln>
        </p:spPr>
      </p:pic>
      <p:sp>
        <p:nvSpPr>
          <p:cNvPr id="12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Picture Placeholder 18"/>
          <p:cNvSpPr>
            <a:spLocks noGrp="1"/>
          </p:cNvSpPr>
          <p:nvPr>
            <p:ph type="pic" idx="13"/>
          </p:nvPr>
        </p:nvSpPr>
        <p:spPr>
          <a:xfrm>
            <a:off x="0" y="1800000"/>
            <a:ext cx="12192000" cy="50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19999" y="2070000"/>
            <a:ext cx="10752002" cy="16200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2pPr marL="303749" indent="-303749"/>
            <a:lvl3pPr marL="617142" indent="-347142">
              <a:buChar char="-"/>
            </a:lvl3pPr>
            <a:lvl4pPr marL="944999" indent="-404999"/>
            <a:lvl5pPr marL="1214999" indent="-404999"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0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879999" y="2238000"/>
            <a:ext cx="192001" cy="96001"/>
          </a:xfrm>
          <a:prstGeom prst="rect">
            <a:avLst/>
          </a:prstGeom>
          <a:solidFill>
            <a:srgbClr val="55575A"/>
          </a:solidFill>
        </p:spPr>
        <p:txBody>
          <a:bodyPr/>
          <a:lstStyle/>
          <a:p>
            <a:endParaRPr/>
          </a:p>
        </p:txBody>
      </p:sp>
      <p:sp>
        <p:nvSpPr>
          <p:cNvPr id="1211" name="Title Text"/>
          <p:cNvSpPr txBox="1">
            <a:spLocks noGrp="1"/>
          </p:cNvSpPr>
          <p:nvPr>
            <p:ph type="title"/>
          </p:nvPr>
        </p:nvSpPr>
        <p:spPr>
          <a:xfrm>
            <a:off x="1152000" y="2330911"/>
            <a:ext cx="9566400" cy="498599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212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11999" y="396000"/>
            <a:ext cx="4560001" cy="361576"/>
          </a:xfrm>
          <a:prstGeom prst="rect">
            <a:avLst/>
          </a:prstGeom>
          <a:ln w="12700">
            <a:miter lim="400000"/>
          </a:ln>
        </p:spPr>
      </p:pic>
      <p:sp>
        <p:nvSpPr>
          <p:cNvPr id="12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Copyright"/>
          <p:cNvSpPr txBox="1"/>
          <p:nvPr/>
        </p:nvSpPr>
        <p:spPr>
          <a:xfrm>
            <a:off x="716800" y="6407975"/>
            <a:ext cx="336201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2017</a:t>
            </a:r>
          </a:p>
        </p:txBody>
      </p:sp>
      <p:pic>
        <p:nvPicPr>
          <p:cNvPr id="1233" name="sLogo" descr="s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0000" y="396001"/>
            <a:ext cx="3432001" cy="272134"/>
          </a:xfrm>
          <a:prstGeom prst="rect">
            <a:avLst/>
          </a:prstGeom>
          <a:ln w="12700">
            <a:miter lim="400000"/>
          </a:ln>
        </p:spPr>
      </p:pic>
      <p:sp>
        <p:nvSpPr>
          <p:cNvPr id="1234" name="Title Text"/>
          <p:cNvSpPr txBox="1">
            <a:spLocks noGrp="1"/>
          </p:cNvSpPr>
          <p:nvPr>
            <p:ph type="title"/>
          </p:nvPr>
        </p:nvSpPr>
        <p:spPr>
          <a:xfrm>
            <a:off x="719666" y="950207"/>
            <a:ext cx="10750551" cy="4985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35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2358900"/>
            <a:ext cx="10750217" cy="3159250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/>
              <a:buChar char="​"/>
            </a:lvl1pPr>
            <a:lvl2pPr marL="303749" indent="-303749">
              <a:buFont typeface="Arial"/>
            </a:lvl2pPr>
            <a:lvl3pPr marL="617142" indent="-347142">
              <a:buFont typeface="Arial"/>
              <a:buChar char="-"/>
            </a:lvl3pPr>
            <a:lvl4pPr marL="944999" indent="-404999">
              <a:buFont typeface="Arial"/>
            </a:lvl4pPr>
            <a:lvl5pPr marL="1214999" indent="-404999">
              <a:buFont typeface="Arial"/>
              <a:buChar char="-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9666" y="1477756"/>
            <a:ext cx="10750551" cy="6093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200"/>
            </a:pPr>
            <a:endParaRPr/>
          </a:p>
        </p:txBody>
      </p:sp>
      <p:sp>
        <p:nvSpPr>
          <p:cNvPr id="123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9667" y="5614663"/>
            <a:ext cx="10750551" cy="702001"/>
          </a:xfrm>
          <a:prstGeom prst="rect">
            <a:avLst/>
          </a:prstGeom>
          <a:solidFill>
            <a:srgbClr val="55575A"/>
          </a:solidFill>
        </p:spPr>
        <p:txBody>
          <a:bodyPr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30382" y="6408001"/>
            <a:ext cx="139837" cy="127001"/>
          </a:xfrm>
          <a:prstGeom prst="rect">
            <a:avLst/>
          </a:prstGeom>
        </p:spPr>
        <p:txBody>
          <a:bodyPr lIns="0" tIns="0" rIns="0" bIns="0"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theme" Target="../theme/theme1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pywright"/>
          <p:cNvSpPr txBox="1"/>
          <p:nvPr/>
        </p:nvSpPr>
        <p:spPr>
          <a:xfrm>
            <a:off x="626889" y="6369799"/>
            <a:ext cx="880968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900">
                <a:solidFill>
                  <a:srgbClr val="B3B3B3"/>
                </a:solidFill>
              </a:defRPr>
            </a:lvl1pPr>
          </a:lstStyle>
          <a:p>
            <a:r>
              <a:t>© Arcadis 2016</a:t>
            </a:r>
          </a:p>
        </p:txBody>
      </p:sp>
      <p:pic>
        <p:nvPicPr>
          <p:cNvPr id="3" name="Picture 8" descr="Picture 8"/>
          <p:cNvPicPr>
            <a:picLocks noChangeAspect="1"/>
          </p:cNvPicPr>
          <p:nvPr/>
        </p:nvPicPr>
        <p:blipFill>
          <a:blip r:embed="rId119">
            <a:extLst/>
          </a:blip>
          <a:stretch>
            <a:fillRect/>
          </a:stretch>
        </p:blipFill>
        <p:spPr>
          <a:xfrm>
            <a:off x="8907780" y="288078"/>
            <a:ext cx="2560321" cy="27016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10752002" cy="63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719999" y="1656000"/>
            <a:ext cx="10752002" cy="4644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3360" y="6369799"/>
            <a:ext cx="231278" cy="21470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7" r:id="rId24"/>
    <p:sldLayoutId id="2147483678" r:id="rId25"/>
    <p:sldLayoutId id="2147483679" r:id="rId26"/>
    <p:sldLayoutId id="2147483680" r:id="rId27"/>
    <p:sldLayoutId id="2147483681" r:id="rId28"/>
    <p:sldLayoutId id="2147483682" r:id="rId29"/>
    <p:sldLayoutId id="2147483683" r:id="rId30"/>
    <p:sldLayoutId id="2147483684" r:id="rId31"/>
    <p:sldLayoutId id="2147483685" r:id="rId32"/>
    <p:sldLayoutId id="2147483686" r:id="rId33"/>
    <p:sldLayoutId id="2147483687" r:id="rId34"/>
    <p:sldLayoutId id="2147483688" r:id="rId35"/>
    <p:sldLayoutId id="2147483689" r:id="rId36"/>
    <p:sldLayoutId id="2147483690" r:id="rId37"/>
    <p:sldLayoutId id="2147483691" r:id="rId38"/>
    <p:sldLayoutId id="2147483692" r:id="rId39"/>
    <p:sldLayoutId id="2147483693" r:id="rId40"/>
    <p:sldLayoutId id="2147483694" r:id="rId41"/>
    <p:sldLayoutId id="2147483695" r:id="rId42"/>
    <p:sldLayoutId id="2147483696" r:id="rId43"/>
    <p:sldLayoutId id="2147483697" r:id="rId44"/>
    <p:sldLayoutId id="2147483698" r:id="rId45"/>
    <p:sldLayoutId id="2147483699" r:id="rId46"/>
    <p:sldLayoutId id="2147483700" r:id="rId47"/>
    <p:sldLayoutId id="2147483701" r:id="rId48"/>
    <p:sldLayoutId id="2147483702" r:id="rId49"/>
    <p:sldLayoutId id="2147483703" r:id="rId50"/>
    <p:sldLayoutId id="2147483704" r:id="rId51"/>
    <p:sldLayoutId id="2147483705" r:id="rId52"/>
    <p:sldLayoutId id="2147483707" r:id="rId53"/>
    <p:sldLayoutId id="2147483708" r:id="rId54"/>
    <p:sldLayoutId id="2147483709" r:id="rId55"/>
    <p:sldLayoutId id="2147483710" r:id="rId56"/>
    <p:sldLayoutId id="2147483711" r:id="rId57"/>
    <p:sldLayoutId id="2147483712" r:id="rId58"/>
    <p:sldLayoutId id="2147483713" r:id="rId59"/>
    <p:sldLayoutId id="2147483714" r:id="rId60"/>
    <p:sldLayoutId id="2147483715" r:id="rId61"/>
    <p:sldLayoutId id="2147483716" r:id="rId62"/>
    <p:sldLayoutId id="2147483717" r:id="rId63"/>
    <p:sldLayoutId id="2147483718" r:id="rId64"/>
    <p:sldLayoutId id="2147483719" r:id="rId65"/>
    <p:sldLayoutId id="2147483720" r:id="rId66"/>
    <p:sldLayoutId id="2147483721" r:id="rId67"/>
    <p:sldLayoutId id="2147483722" r:id="rId68"/>
    <p:sldLayoutId id="2147483723" r:id="rId69"/>
    <p:sldLayoutId id="2147483724" r:id="rId70"/>
    <p:sldLayoutId id="2147483725" r:id="rId71"/>
    <p:sldLayoutId id="2147483726" r:id="rId72"/>
    <p:sldLayoutId id="2147483727" r:id="rId73"/>
    <p:sldLayoutId id="2147483728" r:id="rId74"/>
    <p:sldLayoutId id="2147483730" r:id="rId75"/>
    <p:sldLayoutId id="2147483731" r:id="rId76"/>
    <p:sldLayoutId id="2147483732" r:id="rId77"/>
    <p:sldLayoutId id="2147483733" r:id="rId78"/>
    <p:sldLayoutId id="2147483734" r:id="rId79"/>
    <p:sldLayoutId id="2147483736" r:id="rId80"/>
    <p:sldLayoutId id="2147483737" r:id="rId81"/>
    <p:sldLayoutId id="2147483738" r:id="rId82"/>
    <p:sldLayoutId id="2147483739" r:id="rId83"/>
    <p:sldLayoutId id="2147483740" r:id="rId84"/>
    <p:sldLayoutId id="2147483741" r:id="rId85"/>
    <p:sldLayoutId id="2147483742" r:id="rId86"/>
    <p:sldLayoutId id="2147483743" r:id="rId87"/>
    <p:sldLayoutId id="2147483744" r:id="rId88"/>
    <p:sldLayoutId id="2147483745" r:id="rId89"/>
    <p:sldLayoutId id="2147483746" r:id="rId90"/>
    <p:sldLayoutId id="2147483747" r:id="rId91"/>
    <p:sldLayoutId id="2147483748" r:id="rId92"/>
    <p:sldLayoutId id="2147483749" r:id="rId93"/>
    <p:sldLayoutId id="2147483750" r:id="rId94"/>
    <p:sldLayoutId id="2147483751" r:id="rId95"/>
    <p:sldLayoutId id="2147483752" r:id="rId96"/>
    <p:sldLayoutId id="2147483753" r:id="rId97"/>
    <p:sldLayoutId id="2147483754" r:id="rId98"/>
    <p:sldLayoutId id="2147483756" r:id="rId99"/>
    <p:sldLayoutId id="2147483757" r:id="rId100"/>
    <p:sldLayoutId id="2147483758" r:id="rId101"/>
    <p:sldLayoutId id="2147483759" r:id="rId102"/>
    <p:sldLayoutId id="2147483760" r:id="rId103"/>
    <p:sldLayoutId id="2147483761" r:id="rId104"/>
    <p:sldLayoutId id="2147483762" r:id="rId105"/>
    <p:sldLayoutId id="2147483763" r:id="rId106"/>
    <p:sldLayoutId id="2147483764" r:id="rId107"/>
    <p:sldLayoutId id="2147483765" r:id="rId108"/>
    <p:sldLayoutId id="2147483766" r:id="rId109"/>
    <p:sldLayoutId id="2147483767" r:id="rId110"/>
    <p:sldLayoutId id="2147483768" r:id="rId111"/>
    <p:sldLayoutId id="2147483769" r:id="rId112"/>
    <p:sldLayoutId id="2147483770" r:id="rId113"/>
    <p:sldLayoutId id="2147483771" r:id="rId114"/>
    <p:sldLayoutId id="2147483772" r:id="rId115"/>
    <p:sldLayoutId id="2147483773" r:id="rId116"/>
    <p:sldLayoutId id="2147483774" r:id="rId11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1pPr>
      <a:lvl2pPr marL="303609" marR="0" indent="-30360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2pPr>
      <a:lvl3pPr marL="614816" marR="0" indent="-34494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–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3pPr>
      <a:lvl4pPr marL="942975" marR="0" indent="-404812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4pPr>
      <a:lvl5pPr marL="1210468" marR="0" indent="-40243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–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1D1D1D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CEC175-2B7B-4263-B954-D5F5A177F390}"/>
              </a:ext>
            </a:extLst>
          </p:cNvPr>
          <p:cNvSpPr/>
          <p:nvPr/>
        </p:nvSpPr>
        <p:spPr>
          <a:xfrm>
            <a:off x="719999" y="1997230"/>
            <a:ext cx="3618017" cy="1109764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1D1D1D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2" name="Title 1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10752002" cy="630001"/>
          </a:xfrm>
          <a:prstGeom prst="rect">
            <a:avLst/>
          </a:prstGeom>
        </p:spPr>
        <p:txBody>
          <a:bodyPr/>
          <a:lstStyle>
            <a:lvl1pPr defTabSz="822959">
              <a:defRPr sz="3239"/>
            </a:lvl1pPr>
          </a:lstStyle>
          <a:p>
            <a:r>
              <a:rPr lang="en-US" dirty="0"/>
              <a:t>IMAGINE Awards 2018 – submission form 1/2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222F4-F26F-4341-8802-FAEFF6E7C7BA}"/>
              </a:ext>
            </a:extLst>
          </p:cNvPr>
          <p:cNvSpPr txBox="1"/>
          <p:nvPr/>
        </p:nvSpPr>
        <p:spPr>
          <a:xfrm>
            <a:off x="719999" y="1966452"/>
            <a:ext cx="3618017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8900" marR="0" indent="-88900" algn="l" defTabSz="457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Su</a:t>
            </a:r>
            <a:r>
              <a:rPr lang="en-US" sz="1000" b="1" dirty="0">
                <a:solidFill>
                  <a:schemeClr val="accent1"/>
                </a:solidFill>
              </a:rPr>
              <a:t>bmitter:</a:t>
            </a:r>
            <a:r>
              <a:rPr lang="en-US" sz="1000" dirty="0"/>
              <a:t> … &lt;name of main submitter&gt;</a:t>
            </a:r>
          </a:p>
          <a:p>
            <a:pPr marL="88900" marR="0" indent="-88900" algn="l" defTabSz="457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Team members:</a:t>
            </a: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… </a:t>
            </a:r>
            <a:r>
              <a:rPr lang="en-US" sz="1000" dirty="0"/>
              <a:t>&lt;names of all team members&gt;</a:t>
            </a:r>
            <a:endParaRPr lang="en-US" sz="1000" b="1" dirty="0"/>
          </a:p>
          <a:p>
            <a:pPr marL="88900" marR="0" indent="-88900" algn="l" defTabSz="457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b="1" dirty="0">
                <a:solidFill>
                  <a:schemeClr val="accent1"/>
                </a:solidFill>
              </a:rPr>
              <a:t>Location:</a:t>
            </a:r>
            <a:r>
              <a:rPr lang="en-US" sz="1000" dirty="0"/>
              <a:t> … &lt;region/city where main submitter is located&gt;</a:t>
            </a:r>
          </a:p>
          <a:p>
            <a:pPr marL="88900" marR="0" indent="-88900" algn="l" defTabSz="457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b="1" dirty="0">
                <a:solidFill>
                  <a:schemeClr val="accent1"/>
                </a:solidFill>
              </a:rPr>
              <a:t>Global Solution(s):</a:t>
            </a:r>
            <a:r>
              <a:rPr lang="en-US" sz="1000" dirty="0"/>
              <a:t> … &lt;GS of submitters&gt;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1D1D1D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DD175A-699A-4506-A678-D292D505DBE0}"/>
              </a:ext>
            </a:extLst>
          </p:cNvPr>
          <p:cNvSpPr txBox="1"/>
          <p:nvPr/>
        </p:nvSpPr>
        <p:spPr>
          <a:xfrm>
            <a:off x="719999" y="1720233"/>
            <a:ext cx="3618017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>
                <a:solidFill>
                  <a:schemeClr val="bg1"/>
                </a:solidFill>
              </a:rPr>
              <a:t>GENERAL INFORMATION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BE7AAE-908D-4867-8885-81CF46011D85}"/>
              </a:ext>
            </a:extLst>
          </p:cNvPr>
          <p:cNvGrpSpPr/>
          <p:nvPr/>
        </p:nvGrpSpPr>
        <p:grpSpPr>
          <a:xfrm>
            <a:off x="4338016" y="1966452"/>
            <a:ext cx="7133985" cy="1140542"/>
            <a:chOff x="4338016" y="1966452"/>
            <a:chExt cx="7133985" cy="1140542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99187C9-69B5-4E44-90DB-3DB223F7FAFA}"/>
                </a:ext>
              </a:extLst>
            </p:cNvPr>
            <p:cNvSpPr/>
            <p:nvPr/>
          </p:nvSpPr>
          <p:spPr>
            <a:xfrm>
              <a:off x="4338016" y="1997230"/>
              <a:ext cx="7133985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86D07E9-E93E-491E-A6A1-D7D1420C35C7}"/>
                </a:ext>
              </a:extLst>
            </p:cNvPr>
            <p:cNvSpPr txBox="1"/>
            <p:nvPr/>
          </p:nvSpPr>
          <p:spPr>
            <a:xfrm>
              <a:off x="4338016" y="1966452"/>
              <a:ext cx="7133985" cy="323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marR="0" indent="-88900" algn="l" defTabSz="457200" rtl="0" fontAlgn="auto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Arial"/>
                  <a:ea typeface="Arial"/>
                  <a:cs typeface="Arial"/>
                  <a:sym typeface="Arial"/>
                </a:rPr>
                <a:t>…&lt;please give a summary of your solution or service, you can attach a document with a more extensive description&gt;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3CDBA93-5CFA-488E-BE96-2A4CB985550F}"/>
              </a:ext>
            </a:extLst>
          </p:cNvPr>
          <p:cNvSpPr txBox="1"/>
          <p:nvPr/>
        </p:nvSpPr>
        <p:spPr>
          <a:xfrm>
            <a:off x="4338016" y="1720233"/>
            <a:ext cx="7133985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SUMMARY OF INNOVATIVE SOLUTION OR SERVICE (developed/tested in the last 12 months)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15E4B13-6EEF-48C0-9502-632743F66D40}"/>
              </a:ext>
            </a:extLst>
          </p:cNvPr>
          <p:cNvSpPr txBox="1"/>
          <p:nvPr/>
        </p:nvSpPr>
        <p:spPr>
          <a:xfrm>
            <a:off x="719999" y="3106994"/>
            <a:ext cx="4333782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>
                <a:solidFill>
                  <a:schemeClr val="bg1"/>
                </a:solidFill>
              </a:rPr>
              <a:t>WHAT IS THE STATUS OF THE SOLUTION OR SERVICE?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24F4CE-339F-4792-8F66-1EFBBF1D8255}"/>
              </a:ext>
            </a:extLst>
          </p:cNvPr>
          <p:cNvGrpSpPr/>
          <p:nvPr/>
        </p:nvGrpSpPr>
        <p:grpSpPr>
          <a:xfrm>
            <a:off x="712840" y="3337701"/>
            <a:ext cx="4340942" cy="1253964"/>
            <a:chOff x="712840" y="3344200"/>
            <a:chExt cx="4340942" cy="1149555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98F72B-0094-4713-B784-00088AC037DD}"/>
                </a:ext>
              </a:extLst>
            </p:cNvPr>
            <p:cNvSpPr/>
            <p:nvPr/>
          </p:nvSpPr>
          <p:spPr>
            <a:xfrm>
              <a:off x="712840" y="3383991"/>
              <a:ext cx="4340942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95A9A57-D86E-4607-8892-85D79F2DE99A}"/>
                </a:ext>
              </a:extLst>
            </p:cNvPr>
            <p:cNvSpPr txBox="1"/>
            <p:nvPr/>
          </p:nvSpPr>
          <p:spPr>
            <a:xfrm>
              <a:off x="712840" y="3344200"/>
              <a:ext cx="4340942" cy="4770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marR="0" indent="-88900" algn="l" defTabSz="457200" rtl="0" fontAlgn="auto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000" dirty="0">
                  <a:solidFill>
                    <a:schemeClr val="tx1"/>
                  </a:solidFill>
                </a:rPr>
                <a:t>…&lt;please indicate how e.g. the solution or service has been put into practice already&gt;</a:t>
              </a:r>
              <a:endParaRPr kumimoji="0" lang="en-US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76998D5-988B-450E-8FB8-93271E9ADF5C}"/>
              </a:ext>
            </a:extLst>
          </p:cNvPr>
          <p:cNvGrpSpPr/>
          <p:nvPr/>
        </p:nvGrpSpPr>
        <p:grpSpPr>
          <a:xfrm>
            <a:off x="5051107" y="3333548"/>
            <a:ext cx="6420893" cy="1390551"/>
            <a:chOff x="712840" y="3353213"/>
            <a:chExt cx="4340942" cy="1140542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B404EE8-8014-4304-9772-A2D8B91E288B}"/>
                </a:ext>
              </a:extLst>
            </p:cNvPr>
            <p:cNvSpPr/>
            <p:nvPr/>
          </p:nvSpPr>
          <p:spPr>
            <a:xfrm>
              <a:off x="712840" y="3383991"/>
              <a:ext cx="4340942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ABF4623-0C8D-4C35-9B82-23C7D6C1F2CA}"/>
                </a:ext>
              </a:extLst>
            </p:cNvPr>
            <p:cNvSpPr txBox="1"/>
            <p:nvPr/>
          </p:nvSpPr>
          <p:spPr>
            <a:xfrm>
              <a:off x="712840" y="3353213"/>
              <a:ext cx="4340942" cy="8330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indent="-889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tx1"/>
                  </a:solidFill>
                </a:rPr>
                <a:t>… &lt;please indicate on which of the below strategy pillars the solution or service has an effect and how&gt;</a:t>
              </a:r>
            </a:p>
            <a:p>
              <a:pPr>
                <a:spcBef>
                  <a:spcPts val="600"/>
                </a:spcBef>
              </a:pPr>
              <a:r>
                <a:rPr lang="en-US" sz="1000" dirty="0">
                  <a:solidFill>
                    <a:schemeClr val="tx1"/>
                  </a:solidFill>
                </a:rPr>
                <a:t>People &amp; Culture</a:t>
              </a:r>
            </a:p>
            <a:p>
              <a:pPr>
                <a:spcBef>
                  <a:spcPts val="600"/>
                </a:spcBef>
              </a:pPr>
              <a:r>
                <a:rPr kumimoji="0" lang="en-US" sz="1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Arial"/>
                  <a:ea typeface="Arial"/>
                  <a:cs typeface="Arial"/>
                  <a:sym typeface="Arial"/>
                </a:rPr>
                <a:t>Innovation &amp; </a:t>
              </a:r>
              <a:r>
                <a:rPr kumimoji="0" lang="en-US" sz="1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Arial"/>
                </a:rPr>
                <a:t>Growth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>
                <a:spcBef>
                  <a:spcPts val="600"/>
                </a:spcBef>
              </a:pPr>
              <a:r>
                <a:rPr lang="en-US" sz="1000" dirty="0">
                  <a:solidFill>
                    <a:schemeClr val="tx1"/>
                  </a:solidFill>
                </a:rPr>
                <a:t>Focus &amp; Performance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92CB1DFC-6030-4AAB-8539-05D871D7F63C}"/>
              </a:ext>
            </a:extLst>
          </p:cNvPr>
          <p:cNvSpPr txBox="1"/>
          <p:nvPr/>
        </p:nvSpPr>
        <p:spPr>
          <a:xfrm>
            <a:off x="5051106" y="3103360"/>
            <a:ext cx="6420893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>
                <a:solidFill>
                  <a:schemeClr val="bg1"/>
                </a:solidFill>
              </a:rPr>
              <a:t>HOW DOES THIS SOLUTION OR SERVICE FIT OUR STRATEGY?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5E11BBC-D495-4C01-AA65-A8068B1D08CA}"/>
              </a:ext>
            </a:extLst>
          </p:cNvPr>
          <p:cNvSpPr txBox="1"/>
          <p:nvPr/>
        </p:nvSpPr>
        <p:spPr>
          <a:xfrm>
            <a:off x="719999" y="4589968"/>
            <a:ext cx="10753737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WHY IS THIS SOLUTION OR SERVICE INNOVATIVE?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9E9F9BD-46F2-450B-ACA9-79428CBC8C81}"/>
              </a:ext>
            </a:extLst>
          </p:cNvPr>
          <p:cNvGrpSpPr/>
          <p:nvPr/>
        </p:nvGrpSpPr>
        <p:grpSpPr>
          <a:xfrm>
            <a:off x="712840" y="4816524"/>
            <a:ext cx="10766319" cy="1462791"/>
            <a:chOff x="712840" y="3353213"/>
            <a:chExt cx="4340942" cy="1140542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F7DADC1-4F5C-4466-95D7-3A753894AC13}"/>
                </a:ext>
              </a:extLst>
            </p:cNvPr>
            <p:cNvSpPr/>
            <p:nvPr/>
          </p:nvSpPr>
          <p:spPr>
            <a:xfrm>
              <a:off x="712840" y="3383991"/>
              <a:ext cx="4340942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177D84C-C426-43DE-932B-43EAE5B7E8E4}"/>
                </a:ext>
              </a:extLst>
            </p:cNvPr>
            <p:cNvSpPr txBox="1"/>
            <p:nvPr/>
          </p:nvSpPr>
          <p:spPr>
            <a:xfrm>
              <a:off x="712840" y="3353213"/>
              <a:ext cx="4340942" cy="348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marR="0" indent="-88900" algn="l" defTabSz="457200" rtl="0" fontAlgn="auto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000" dirty="0">
                  <a:solidFill>
                    <a:schemeClr val="tx1"/>
                  </a:solidFill>
                </a:rPr>
                <a:t>…&lt;please indicate e.g. why this is a new approach for a specific challenge&gt;</a:t>
              </a:r>
              <a:endParaRPr kumimoji="0" lang="en-US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79715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Title 1"/>
          <p:cNvSpPr txBox="1">
            <a:spLocks noGrp="1"/>
          </p:cNvSpPr>
          <p:nvPr>
            <p:ph type="title"/>
          </p:nvPr>
        </p:nvSpPr>
        <p:spPr>
          <a:xfrm>
            <a:off x="719999" y="1008000"/>
            <a:ext cx="10752002" cy="630001"/>
          </a:xfrm>
          <a:prstGeom prst="rect">
            <a:avLst/>
          </a:prstGeom>
        </p:spPr>
        <p:txBody>
          <a:bodyPr/>
          <a:lstStyle>
            <a:lvl1pPr defTabSz="822959">
              <a:defRPr sz="3239"/>
            </a:lvl1pPr>
          </a:lstStyle>
          <a:p>
            <a:r>
              <a:rPr lang="en-US" dirty="0"/>
              <a:t>IMAGINE Awards 2018 – submission form 2/2</a:t>
            </a:r>
            <a:endParaRPr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BE7AAE-908D-4867-8885-81CF46011D85}"/>
              </a:ext>
            </a:extLst>
          </p:cNvPr>
          <p:cNvGrpSpPr/>
          <p:nvPr/>
        </p:nvGrpSpPr>
        <p:grpSpPr>
          <a:xfrm>
            <a:off x="719998" y="1966452"/>
            <a:ext cx="4331107" cy="1140542"/>
            <a:chOff x="4338016" y="1966452"/>
            <a:chExt cx="7133985" cy="1140542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99187C9-69B5-4E44-90DB-3DB223F7FAFA}"/>
                </a:ext>
              </a:extLst>
            </p:cNvPr>
            <p:cNvSpPr/>
            <p:nvPr/>
          </p:nvSpPr>
          <p:spPr>
            <a:xfrm>
              <a:off x="4338016" y="1997230"/>
              <a:ext cx="7133985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86D07E9-E93E-491E-A6A1-D7D1420C35C7}"/>
                </a:ext>
              </a:extLst>
            </p:cNvPr>
            <p:cNvSpPr txBox="1"/>
            <p:nvPr/>
          </p:nvSpPr>
          <p:spPr>
            <a:xfrm>
              <a:off x="4338016" y="1966452"/>
              <a:ext cx="7133985" cy="323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marR="0" indent="-88900" algn="l" defTabSz="457200" rtl="0" fontAlgn="auto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1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Arial"/>
                  <a:ea typeface="Arial"/>
                  <a:cs typeface="Arial"/>
                  <a:sym typeface="Arial"/>
                </a:rPr>
                <a:t>…&lt;please indicate e.g. unique selling points&gt;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3CDBA93-5CFA-488E-BE96-2A4CB985550F}"/>
              </a:ext>
            </a:extLst>
          </p:cNvPr>
          <p:cNvSpPr txBox="1"/>
          <p:nvPr/>
        </p:nvSpPr>
        <p:spPr>
          <a:xfrm>
            <a:off x="719998" y="1720233"/>
            <a:ext cx="4331107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>
                <a:solidFill>
                  <a:schemeClr val="bg1"/>
                </a:solidFill>
              </a:rPr>
              <a:t>WHY WILL THIS BE APPEALING TO THE MARKET?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Arial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15E4B13-6EEF-48C0-9502-632743F66D40}"/>
              </a:ext>
            </a:extLst>
          </p:cNvPr>
          <p:cNvSpPr txBox="1"/>
          <p:nvPr/>
        </p:nvSpPr>
        <p:spPr>
          <a:xfrm>
            <a:off x="719999" y="3106994"/>
            <a:ext cx="4333782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WHO CAN BE CLIENTS?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24F4CE-339F-4792-8F66-1EFBBF1D8255}"/>
              </a:ext>
            </a:extLst>
          </p:cNvPr>
          <p:cNvGrpSpPr/>
          <p:nvPr/>
        </p:nvGrpSpPr>
        <p:grpSpPr>
          <a:xfrm>
            <a:off x="712840" y="3353213"/>
            <a:ext cx="4340942" cy="1140542"/>
            <a:chOff x="712840" y="3353213"/>
            <a:chExt cx="4340942" cy="114054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98F72B-0094-4713-B784-00088AC037DD}"/>
                </a:ext>
              </a:extLst>
            </p:cNvPr>
            <p:cNvSpPr/>
            <p:nvPr/>
          </p:nvSpPr>
          <p:spPr>
            <a:xfrm>
              <a:off x="712840" y="3383991"/>
              <a:ext cx="4340942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95A9A57-D86E-4607-8892-85D79F2DE99A}"/>
                </a:ext>
              </a:extLst>
            </p:cNvPr>
            <p:cNvSpPr txBox="1"/>
            <p:nvPr/>
          </p:nvSpPr>
          <p:spPr>
            <a:xfrm>
              <a:off x="712840" y="3353213"/>
              <a:ext cx="4340942" cy="323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marR="0" indent="-88900" algn="l" defTabSz="457200" rtl="0" fontAlgn="auto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000" dirty="0">
                  <a:solidFill>
                    <a:schemeClr val="tx1"/>
                  </a:solidFill>
                </a:rPr>
                <a:t>…&lt;please list (target) clients&gt;</a:t>
              </a:r>
              <a:endParaRPr kumimoji="0" lang="en-US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76998D5-988B-450E-8FB8-93271E9ADF5C}"/>
              </a:ext>
            </a:extLst>
          </p:cNvPr>
          <p:cNvGrpSpPr/>
          <p:nvPr/>
        </p:nvGrpSpPr>
        <p:grpSpPr>
          <a:xfrm>
            <a:off x="5051105" y="1956618"/>
            <a:ext cx="6420893" cy="4322690"/>
            <a:chOff x="-802734" y="2864655"/>
            <a:chExt cx="4340942" cy="1120158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B404EE8-8014-4304-9772-A2D8B91E288B}"/>
                </a:ext>
              </a:extLst>
            </p:cNvPr>
            <p:cNvSpPr/>
            <p:nvPr/>
          </p:nvSpPr>
          <p:spPr>
            <a:xfrm>
              <a:off x="-802734" y="2875049"/>
              <a:ext cx="4340942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ABF4623-0C8D-4C35-9B82-23C7D6C1F2CA}"/>
                </a:ext>
              </a:extLst>
            </p:cNvPr>
            <p:cNvSpPr txBox="1"/>
            <p:nvPr/>
          </p:nvSpPr>
          <p:spPr>
            <a:xfrm>
              <a:off x="-802734" y="2864655"/>
              <a:ext cx="4340942" cy="123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indent="-889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tx1"/>
                  </a:solidFill>
                </a:rPr>
                <a:t>…&lt;please indicate what client outcome we can deliver and possible impact on other stakeholders, e.g. cost reduction or compliance with new regulations&gt;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92CB1DFC-6030-4AAB-8539-05D871D7F63C}"/>
              </a:ext>
            </a:extLst>
          </p:cNvPr>
          <p:cNvSpPr txBox="1"/>
          <p:nvPr/>
        </p:nvSpPr>
        <p:spPr>
          <a:xfrm>
            <a:off x="5051106" y="1717014"/>
            <a:ext cx="6420893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WHAT CAN BE THE CLIENT OUTCOME AND </a:t>
            </a:r>
            <a:r>
              <a:rPr lang="en-US" sz="1200" b="1" dirty="0">
                <a:solidFill>
                  <a:schemeClr val="bg1"/>
                </a:solidFill>
              </a:rPr>
              <a:t>IMPACT ON </a:t>
            </a: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OTHER STAKEHOLDERS?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5E11BBC-D495-4C01-AA65-A8068B1D08CA}"/>
              </a:ext>
            </a:extLst>
          </p:cNvPr>
          <p:cNvSpPr txBox="1"/>
          <p:nvPr/>
        </p:nvSpPr>
        <p:spPr>
          <a:xfrm>
            <a:off x="721335" y="4491649"/>
            <a:ext cx="4333782" cy="2769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>
                <a:solidFill>
                  <a:schemeClr val="bg1"/>
                </a:solidFill>
              </a:rPr>
              <a:t>WHAT IS THE ORGANIC GROWTH POTENTIAL?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Arial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9E9F9BD-46F2-450B-ACA9-79428CBC8C81}"/>
              </a:ext>
            </a:extLst>
          </p:cNvPr>
          <p:cNvGrpSpPr/>
          <p:nvPr/>
        </p:nvGrpSpPr>
        <p:grpSpPr>
          <a:xfrm>
            <a:off x="714176" y="4718204"/>
            <a:ext cx="4340942" cy="1561112"/>
            <a:chOff x="712840" y="3353213"/>
            <a:chExt cx="4340942" cy="1140542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F7DADC1-4F5C-4466-95D7-3A753894AC13}"/>
                </a:ext>
              </a:extLst>
            </p:cNvPr>
            <p:cNvSpPr/>
            <p:nvPr/>
          </p:nvSpPr>
          <p:spPr>
            <a:xfrm>
              <a:off x="712840" y="3383991"/>
              <a:ext cx="4340942" cy="110976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1D1D1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177D84C-C426-43DE-932B-43EAE5B7E8E4}"/>
                </a:ext>
              </a:extLst>
            </p:cNvPr>
            <p:cNvSpPr txBox="1"/>
            <p:nvPr/>
          </p:nvSpPr>
          <p:spPr>
            <a:xfrm>
              <a:off x="712840" y="3353213"/>
              <a:ext cx="4340942" cy="348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8900" marR="0" indent="-88900" algn="l" defTabSz="457200" rtl="0" fontAlgn="auto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1000" dirty="0">
                  <a:solidFill>
                    <a:schemeClr val="tx1"/>
                  </a:solidFill>
                </a:rPr>
                <a:t>…&lt;please indicate an approximate short, mid and long term organic revenue growth potential (EUR/m) for Arcadis&gt;</a:t>
              </a:r>
              <a:endParaRPr kumimoji="0" lang="en-US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33379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4_Arcadis Master w Kicker">
  <a:themeElements>
    <a:clrScheme name="4_Arcadis Master w Kicker">
      <a:dk1>
        <a:srgbClr val="1D1D1D"/>
      </a:dk1>
      <a:lt1>
        <a:srgbClr val="FFFFFF"/>
      </a:lt1>
      <a:dk2>
        <a:srgbClr val="A7A7A7"/>
      </a:dk2>
      <a:lt2>
        <a:srgbClr val="53535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0000FF"/>
      </a:hlink>
      <a:folHlink>
        <a:srgbClr val="FF00FF"/>
      </a:folHlink>
    </a:clrScheme>
    <a:fontScheme name="4_Arcadis Master w Kick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4_Arcadis Master w Kick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D1D1D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D1D1D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Arcadis Master w Kicker">
  <a:themeElements>
    <a:clrScheme name="4_Arcadis Master w Kick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0000FF"/>
      </a:hlink>
      <a:folHlink>
        <a:srgbClr val="FF00FF"/>
      </a:folHlink>
    </a:clrScheme>
    <a:fontScheme name="4_Arcadis Master w Kick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4_Arcadis Master w Kick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D1D1D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D1D1D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296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4_Arcadis Master w Kicker</vt:lpstr>
      <vt:lpstr>IMAGINE Awards 2018 – submission form 1/2</vt:lpstr>
      <vt:lpstr>IMAGINE Awards 2018 – submission form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Digital@Arcadis</dc:title>
  <dc:creator>Nguyen, Julie</dc:creator>
  <cp:lastModifiedBy>Sinnige, Emmar</cp:lastModifiedBy>
  <cp:revision>25</cp:revision>
  <dcterms:modified xsi:type="dcterms:W3CDTF">2018-03-21T16:39:41Z</dcterms:modified>
</cp:coreProperties>
</file>